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7" r:id="rId2"/>
    <p:sldId id="295" r:id="rId3"/>
    <p:sldId id="294" r:id="rId4"/>
    <p:sldId id="259" r:id="rId5"/>
    <p:sldId id="272" r:id="rId6"/>
    <p:sldId id="292" r:id="rId7"/>
    <p:sldId id="264" r:id="rId8"/>
    <p:sldId id="270" r:id="rId9"/>
    <p:sldId id="271" r:id="rId10"/>
    <p:sldId id="267" r:id="rId11"/>
    <p:sldId id="268" r:id="rId12"/>
    <p:sldId id="269" r:id="rId13"/>
    <p:sldId id="274" r:id="rId14"/>
    <p:sldId id="275" r:id="rId15"/>
    <p:sldId id="276" r:id="rId16"/>
    <p:sldId id="281" r:id="rId17"/>
    <p:sldId id="279" r:id="rId18"/>
    <p:sldId id="283" r:id="rId19"/>
    <p:sldId id="285" r:id="rId20"/>
    <p:sldId id="286" r:id="rId21"/>
    <p:sldId id="287" r:id="rId22"/>
    <p:sldId id="296" r:id="rId23"/>
    <p:sldId id="298" r:id="rId24"/>
    <p:sldId id="299" r:id="rId25"/>
    <p:sldId id="301" r:id="rId26"/>
    <p:sldId id="302" r:id="rId27"/>
    <p:sldId id="303" r:id="rId28"/>
    <p:sldId id="307" r:id="rId29"/>
    <p:sldId id="305" r:id="rId30"/>
    <p:sldId id="308" r:id="rId31"/>
    <p:sldId id="309" r:id="rId32"/>
    <p:sldId id="310" r:id="rId33"/>
    <p:sldId id="311" r:id="rId34"/>
    <p:sldId id="312" r:id="rId35"/>
    <p:sldId id="313" r:id="rId36"/>
    <p:sldId id="314" r:id="rId37"/>
    <p:sldId id="317" r:id="rId38"/>
    <p:sldId id="315" r:id="rId39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n Martin Knashaug" initials="JMK" lastIdx="2" clrIdx="0">
    <p:extLst>
      <p:ext uri="{19B8F6BF-5375-455C-9EA6-DF929625EA0E}">
        <p15:presenceInfo xmlns:p15="http://schemas.microsoft.com/office/powerpoint/2012/main" userId="S::Jan.Martin.Knashaug@sens.no::baa3d48f-facd-4078-9e5e-ba5d3d6c498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D9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83" autoAdjust="0"/>
    <p:restoredTop sz="94660"/>
  </p:normalViewPr>
  <p:slideViewPr>
    <p:cSldViewPr snapToGrid="0">
      <p:cViewPr>
        <p:scale>
          <a:sx n="90" d="100"/>
          <a:sy n="90" d="100"/>
        </p:scale>
        <p:origin x="-3798" y="-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sama Shahid" userId="04de5d02e0de81f5" providerId="LiveId" clId="{B2368B55-2F47-4FB3-883B-CD49BF92E03B}"/>
    <pc:docChg chg="undo custSel modSld">
      <pc:chgData name="Usama Shahid" userId="04de5d02e0de81f5" providerId="LiveId" clId="{B2368B55-2F47-4FB3-883B-CD49BF92E03B}" dt="2021-06-05T13:08:27.747" v="103" actId="1076"/>
      <pc:docMkLst>
        <pc:docMk/>
      </pc:docMkLst>
      <pc:sldChg chg="addSp modSp mod">
        <pc:chgData name="Usama Shahid" userId="04de5d02e0de81f5" providerId="LiveId" clId="{B2368B55-2F47-4FB3-883B-CD49BF92E03B}" dt="2021-06-05T13:07:55.563" v="99"/>
        <pc:sldMkLst>
          <pc:docMk/>
          <pc:sldMk cId="894923693" sldId="259"/>
        </pc:sldMkLst>
        <pc:spChg chg="mod">
          <ac:chgData name="Usama Shahid" userId="04de5d02e0de81f5" providerId="LiveId" clId="{B2368B55-2F47-4FB3-883B-CD49BF92E03B}" dt="2021-06-04T11:13:22.640" v="57" actId="403"/>
          <ac:spMkLst>
            <pc:docMk/>
            <pc:sldMk cId="894923693" sldId="259"/>
            <ac:spMk id="5" creationId="{2BABB5B1-82FE-4879-BAE8-A7720FA12E7A}"/>
          </ac:spMkLst>
        </pc:spChg>
        <pc:spChg chg="add mod">
          <ac:chgData name="Usama Shahid" userId="04de5d02e0de81f5" providerId="LiveId" clId="{B2368B55-2F47-4FB3-883B-CD49BF92E03B}" dt="2021-06-05T13:07:55.563" v="99"/>
          <ac:spMkLst>
            <pc:docMk/>
            <pc:sldMk cId="894923693" sldId="259"/>
            <ac:spMk id="14" creationId="{54484BDB-0693-482A-A1BC-2575117FDBFB}"/>
          </ac:spMkLst>
        </pc:spChg>
      </pc:sldChg>
      <pc:sldChg chg="addSp modSp">
        <pc:chgData name="Usama Shahid" userId="04de5d02e0de81f5" providerId="LiveId" clId="{B2368B55-2F47-4FB3-883B-CD49BF92E03B}" dt="2021-06-05T13:07:37.543" v="96"/>
        <pc:sldMkLst>
          <pc:docMk/>
          <pc:sldMk cId="3045927392" sldId="264"/>
        </pc:sldMkLst>
        <pc:spChg chg="add mod">
          <ac:chgData name="Usama Shahid" userId="04de5d02e0de81f5" providerId="LiveId" clId="{B2368B55-2F47-4FB3-883B-CD49BF92E03B}" dt="2021-06-04T11:13:47.257" v="68"/>
          <ac:spMkLst>
            <pc:docMk/>
            <pc:sldMk cId="3045927392" sldId="264"/>
            <ac:spMk id="21" creationId="{9E0AFA6C-C734-4229-A148-6BB1FAC04788}"/>
          </ac:spMkLst>
        </pc:spChg>
        <pc:spChg chg="add mod">
          <ac:chgData name="Usama Shahid" userId="04de5d02e0de81f5" providerId="LiveId" clId="{B2368B55-2F47-4FB3-883B-CD49BF92E03B}" dt="2021-06-05T13:07:37.543" v="96"/>
          <ac:spMkLst>
            <pc:docMk/>
            <pc:sldMk cId="3045927392" sldId="264"/>
            <ac:spMk id="25" creationId="{80ABC15E-DF01-4088-A570-4A03B301DB2F}"/>
          </ac:spMkLst>
        </pc:spChg>
      </pc:sldChg>
      <pc:sldChg chg="addSp modSp">
        <pc:chgData name="Usama Shahid" userId="04de5d02e0de81f5" providerId="LiveId" clId="{B2368B55-2F47-4FB3-883B-CD49BF92E03B}" dt="2021-06-05T13:07:33.512" v="95"/>
        <pc:sldMkLst>
          <pc:docMk/>
          <pc:sldMk cId="2121746990" sldId="267"/>
        </pc:sldMkLst>
        <pc:spChg chg="add mod">
          <ac:chgData name="Usama Shahid" userId="04de5d02e0de81f5" providerId="LiveId" clId="{B2368B55-2F47-4FB3-883B-CD49BF92E03B}" dt="2021-06-04T11:13:53.220" v="69"/>
          <ac:spMkLst>
            <pc:docMk/>
            <pc:sldMk cId="2121746990" sldId="267"/>
            <ac:spMk id="23" creationId="{1DB21723-3761-4CF6-B649-1CA453B0E50E}"/>
          </ac:spMkLst>
        </pc:spChg>
        <pc:spChg chg="add mod">
          <ac:chgData name="Usama Shahid" userId="04de5d02e0de81f5" providerId="LiveId" clId="{B2368B55-2F47-4FB3-883B-CD49BF92E03B}" dt="2021-06-05T13:07:33.512" v="95"/>
          <ac:spMkLst>
            <pc:docMk/>
            <pc:sldMk cId="2121746990" sldId="267"/>
            <ac:spMk id="24" creationId="{20CA6EA0-644E-4582-A773-DA9451227306}"/>
          </ac:spMkLst>
        </pc:spChg>
      </pc:sldChg>
      <pc:sldChg chg="addSp modSp">
        <pc:chgData name="Usama Shahid" userId="04de5d02e0de81f5" providerId="LiveId" clId="{B2368B55-2F47-4FB3-883B-CD49BF92E03B}" dt="2021-06-05T13:07:47.346" v="98"/>
        <pc:sldMkLst>
          <pc:docMk/>
          <pc:sldMk cId="2601398981" sldId="272"/>
        </pc:sldMkLst>
        <pc:spChg chg="add mod">
          <ac:chgData name="Usama Shahid" userId="04de5d02e0de81f5" providerId="LiveId" clId="{B2368B55-2F47-4FB3-883B-CD49BF92E03B}" dt="2021-06-05T13:07:47.346" v="98"/>
          <ac:spMkLst>
            <pc:docMk/>
            <pc:sldMk cId="2601398981" sldId="272"/>
            <ac:spMk id="23" creationId="{C7DCBE95-3ABE-4129-A3FF-05F4F6825188}"/>
          </ac:spMkLst>
        </pc:spChg>
      </pc:sldChg>
      <pc:sldChg chg="addSp modSp mod">
        <pc:chgData name="Usama Shahid" userId="04de5d02e0de81f5" providerId="LiveId" clId="{B2368B55-2F47-4FB3-883B-CD49BF92E03B}" dt="2021-06-04T15:08:59.518" v="90" actId="403"/>
        <pc:sldMkLst>
          <pc:docMk/>
          <pc:sldMk cId="1384944377" sldId="276"/>
        </pc:sldMkLst>
        <pc:spChg chg="add mod">
          <ac:chgData name="Usama Shahid" userId="04de5d02e0de81f5" providerId="LiveId" clId="{B2368B55-2F47-4FB3-883B-CD49BF92E03B}" dt="2021-06-04T15:08:59.518" v="90" actId="403"/>
          <ac:spMkLst>
            <pc:docMk/>
            <pc:sldMk cId="1384944377" sldId="276"/>
            <ac:spMk id="13" creationId="{0B416FE7-A925-4787-B98A-F52501AC3EA2}"/>
          </ac:spMkLst>
        </pc:spChg>
      </pc:sldChg>
      <pc:sldChg chg="addSp modSp">
        <pc:chgData name="Usama Shahid" userId="04de5d02e0de81f5" providerId="LiveId" clId="{B2368B55-2F47-4FB3-883B-CD49BF92E03B}" dt="2021-06-05T13:07:00.281" v="91"/>
        <pc:sldMkLst>
          <pc:docMk/>
          <pc:sldMk cId="1950635703" sldId="279"/>
        </pc:sldMkLst>
        <pc:spChg chg="add mod">
          <ac:chgData name="Usama Shahid" userId="04de5d02e0de81f5" providerId="LiveId" clId="{B2368B55-2F47-4FB3-883B-CD49BF92E03B}" dt="2021-06-05T13:07:00.281" v="91"/>
          <ac:spMkLst>
            <pc:docMk/>
            <pc:sldMk cId="1950635703" sldId="279"/>
            <ac:spMk id="27" creationId="{2C366339-EF2D-4604-BEF9-6A29A25D5344}"/>
          </ac:spMkLst>
        </pc:spChg>
      </pc:sldChg>
      <pc:sldChg chg="addSp modSp">
        <pc:chgData name="Usama Shahid" userId="04de5d02e0de81f5" providerId="LiveId" clId="{B2368B55-2F47-4FB3-883B-CD49BF92E03B}" dt="2021-06-05T13:07:04.570" v="92"/>
        <pc:sldMkLst>
          <pc:docMk/>
          <pc:sldMk cId="1126293264" sldId="283"/>
        </pc:sldMkLst>
        <pc:spChg chg="add mod">
          <ac:chgData name="Usama Shahid" userId="04de5d02e0de81f5" providerId="LiveId" clId="{B2368B55-2F47-4FB3-883B-CD49BF92E03B}" dt="2021-06-05T13:07:04.570" v="92"/>
          <ac:spMkLst>
            <pc:docMk/>
            <pc:sldMk cId="1126293264" sldId="283"/>
            <ac:spMk id="13" creationId="{DA880324-5571-4D37-AC86-D0ACD76F60AA}"/>
          </ac:spMkLst>
        </pc:spChg>
      </pc:sldChg>
      <pc:sldChg chg="addSp modSp">
        <pc:chgData name="Usama Shahid" userId="04de5d02e0de81f5" providerId="LiveId" clId="{B2368B55-2F47-4FB3-883B-CD49BF92E03B}" dt="2021-06-05T13:07:07.693" v="93"/>
        <pc:sldMkLst>
          <pc:docMk/>
          <pc:sldMk cId="3602094862" sldId="285"/>
        </pc:sldMkLst>
        <pc:spChg chg="add mod">
          <ac:chgData name="Usama Shahid" userId="04de5d02e0de81f5" providerId="LiveId" clId="{B2368B55-2F47-4FB3-883B-CD49BF92E03B}" dt="2021-06-05T13:07:07.693" v="93"/>
          <ac:spMkLst>
            <pc:docMk/>
            <pc:sldMk cId="3602094862" sldId="285"/>
            <ac:spMk id="13" creationId="{09CF1D86-6638-4C20-B2F6-2F38F1C4C787}"/>
          </ac:spMkLst>
        </pc:spChg>
      </pc:sldChg>
      <pc:sldChg chg="addSp modSp mod">
        <pc:chgData name="Usama Shahid" userId="04de5d02e0de81f5" providerId="LiveId" clId="{B2368B55-2F47-4FB3-883B-CD49BF92E03B}" dt="2021-06-05T13:08:27.747" v="103" actId="1076"/>
        <pc:sldMkLst>
          <pc:docMk/>
          <pc:sldMk cId="3919965646" sldId="286"/>
        </pc:sldMkLst>
        <pc:spChg chg="add mod">
          <ac:chgData name="Usama Shahid" userId="04de5d02e0de81f5" providerId="LiveId" clId="{B2368B55-2F47-4FB3-883B-CD49BF92E03B}" dt="2021-06-04T11:14:14.981" v="76" actId="113"/>
          <ac:spMkLst>
            <pc:docMk/>
            <pc:sldMk cId="3919965646" sldId="286"/>
            <ac:spMk id="13" creationId="{4637C267-8005-4A1B-87AB-24EEBCD9AC26}"/>
          </ac:spMkLst>
        </pc:spChg>
        <pc:spChg chg="add mod">
          <ac:chgData name="Usama Shahid" userId="04de5d02e0de81f5" providerId="LiveId" clId="{B2368B55-2F47-4FB3-883B-CD49BF92E03B}" dt="2021-06-05T13:08:27.747" v="103" actId="1076"/>
          <ac:spMkLst>
            <pc:docMk/>
            <pc:sldMk cId="3919965646" sldId="286"/>
            <ac:spMk id="14" creationId="{920D089B-A6A3-4879-A313-5CC1934769C3}"/>
          </ac:spMkLst>
        </pc:spChg>
      </pc:sldChg>
      <pc:sldChg chg="addSp modSp">
        <pc:chgData name="Usama Shahid" userId="04de5d02e0de81f5" providerId="LiveId" clId="{B2368B55-2F47-4FB3-883B-CD49BF92E03B}" dt="2021-06-05T13:07:12.809" v="94"/>
        <pc:sldMkLst>
          <pc:docMk/>
          <pc:sldMk cId="613651935" sldId="287"/>
        </pc:sldMkLst>
        <pc:spChg chg="add mod">
          <ac:chgData name="Usama Shahid" userId="04de5d02e0de81f5" providerId="LiveId" clId="{B2368B55-2F47-4FB3-883B-CD49BF92E03B}" dt="2021-06-05T13:07:12.809" v="94"/>
          <ac:spMkLst>
            <pc:docMk/>
            <pc:sldMk cId="613651935" sldId="287"/>
            <ac:spMk id="13" creationId="{193D4D9A-4A8D-48EA-983C-5A043DF532E9}"/>
          </ac:spMkLst>
        </pc:spChg>
      </pc:sldChg>
      <pc:sldChg chg="addSp modSp mod">
        <pc:chgData name="Usama Shahid" userId="04de5d02e0de81f5" providerId="LiveId" clId="{B2368B55-2F47-4FB3-883B-CD49BF92E03B}" dt="2021-06-05T13:07:43.746" v="97"/>
        <pc:sldMkLst>
          <pc:docMk/>
          <pc:sldMk cId="1819050370" sldId="292"/>
        </pc:sldMkLst>
        <pc:spChg chg="mod">
          <ac:chgData name="Usama Shahid" userId="04de5d02e0de81f5" providerId="LiveId" clId="{B2368B55-2F47-4FB3-883B-CD49BF92E03B}" dt="2021-06-04T11:13:31.153" v="60" actId="403"/>
          <ac:spMkLst>
            <pc:docMk/>
            <pc:sldMk cId="1819050370" sldId="292"/>
            <ac:spMk id="2" creationId="{52D02A10-CF27-43D8-B013-ED3790633A70}"/>
          </ac:spMkLst>
        </pc:spChg>
        <pc:spChg chg="mod">
          <ac:chgData name="Usama Shahid" userId="04de5d02e0de81f5" providerId="LiveId" clId="{B2368B55-2F47-4FB3-883B-CD49BF92E03B}" dt="2021-06-04T11:13:31.153" v="60" actId="403"/>
          <ac:spMkLst>
            <pc:docMk/>
            <pc:sldMk cId="1819050370" sldId="292"/>
            <ac:spMk id="3" creationId="{0F70BE02-1BA2-4FF1-B8AD-5B90495EF0F9}"/>
          </ac:spMkLst>
        </pc:spChg>
        <pc:spChg chg="mod">
          <ac:chgData name="Usama Shahid" userId="04de5d02e0de81f5" providerId="LiveId" clId="{B2368B55-2F47-4FB3-883B-CD49BF92E03B}" dt="2021-06-04T11:13:31.153" v="60" actId="403"/>
          <ac:spMkLst>
            <pc:docMk/>
            <pc:sldMk cId="1819050370" sldId="292"/>
            <ac:spMk id="4" creationId="{57809FC5-FC0F-4F41-A2CC-6DEF1B7562F5}"/>
          </ac:spMkLst>
        </pc:spChg>
        <pc:spChg chg="mod">
          <ac:chgData name="Usama Shahid" userId="04de5d02e0de81f5" providerId="LiveId" clId="{B2368B55-2F47-4FB3-883B-CD49BF92E03B}" dt="2021-06-04T11:13:31.153" v="60" actId="403"/>
          <ac:spMkLst>
            <pc:docMk/>
            <pc:sldMk cId="1819050370" sldId="292"/>
            <ac:spMk id="6" creationId="{383E6025-9509-432E-99BD-F8469E2432E3}"/>
          </ac:spMkLst>
        </pc:spChg>
        <pc:spChg chg="mod">
          <ac:chgData name="Usama Shahid" userId="04de5d02e0de81f5" providerId="LiveId" clId="{B2368B55-2F47-4FB3-883B-CD49BF92E03B}" dt="2021-06-04T11:13:31.153" v="60" actId="403"/>
          <ac:spMkLst>
            <pc:docMk/>
            <pc:sldMk cId="1819050370" sldId="292"/>
            <ac:spMk id="7" creationId="{D9FFC036-9874-4738-BC77-4D3412E78D88}"/>
          </ac:spMkLst>
        </pc:spChg>
        <pc:spChg chg="mod">
          <ac:chgData name="Usama Shahid" userId="04de5d02e0de81f5" providerId="LiveId" clId="{B2368B55-2F47-4FB3-883B-CD49BF92E03B}" dt="2021-06-04T11:13:31.153" v="60" actId="403"/>
          <ac:spMkLst>
            <pc:docMk/>
            <pc:sldMk cId="1819050370" sldId="292"/>
            <ac:spMk id="8" creationId="{5EAEA982-6ABA-43D0-BE54-03C2F779E31E}"/>
          </ac:spMkLst>
        </pc:spChg>
        <pc:spChg chg="mod">
          <ac:chgData name="Usama Shahid" userId="04de5d02e0de81f5" providerId="LiveId" clId="{B2368B55-2F47-4FB3-883B-CD49BF92E03B}" dt="2021-06-04T11:13:31.153" v="60" actId="403"/>
          <ac:spMkLst>
            <pc:docMk/>
            <pc:sldMk cId="1819050370" sldId="292"/>
            <ac:spMk id="9" creationId="{3CA37605-501F-4AED-BCEF-19C5A5D87098}"/>
          </ac:spMkLst>
        </pc:spChg>
        <pc:spChg chg="mod">
          <ac:chgData name="Usama Shahid" userId="04de5d02e0de81f5" providerId="LiveId" clId="{B2368B55-2F47-4FB3-883B-CD49BF92E03B}" dt="2021-06-04T11:13:31.153" v="60" actId="403"/>
          <ac:spMkLst>
            <pc:docMk/>
            <pc:sldMk cId="1819050370" sldId="292"/>
            <ac:spMk id="12" creationId="{BDD6185A-2029-47BC-B34F-5386ABD744C8}"/>
          </ac:spMkLst>
        </pc:spChg>
        <pc:spChg chg="mod">
          <ac:chgData name="Usama Shahid" userId="04de5d02e0de81f5" providerId="LiveId" clId="{B2368B55-2F47-4FB3-883B-CD49BF92E03B}" dt="2021-06-04T11:13:31.153" v="60" actId="403"/>
          <ac:spMkLst>
            <pc:docMk/>
            <pc:sldMk cId="1819050370" sldId="292"/>
            <ac:spMk id="17" creationId="{236ACABF-655E-4BB7-9260-541CFBA47C87}"/>
          </ac:spMkLst>
        </pc:spChg>
        <pc:spChg chg="mod">
          <ac:chgData name="Usama Shahid" userId="04de5d02e0de81f5" providerId="LiveId" clId="{B2368B55-2F47-4FB3-883B-CD49BF92E03B}" dt="2021-06-04T11:13:31.153" v="60" actId="403"/>
          <ac:spMkLst>
            <pc:docMk/>
            <pc:sldMk cId="1819050370" sldId="292"/>
            <ac:spMk id="18" creationId="{5CD4703D-5A6F-4F53-B41C-DF07F61273F5}"/>
          </ac:spMkLst>
        </pc:spChg>
        <pc:spChg chg="mod">
          <ac:chgData name="Usama Shahid" userId="04de5d02e0de81f5" providerId="LiveId" clId="{B2368B55-2F47-4FB3-883B-CD49BF92E03B}" dt="2021-06-04T11:13:31.153" v="60" actId="403"/>
          <ac:spMkLst>
            <pc:docMk/>
            <pc:sldMk cId="1819050370" sldId="292"/>
            <ac:spMk id="20" creationId="{DD916A89-A73B-4811-86C6-14037C56219B}"/>
          </ac:spMkLst>
        </pc:spChg>
        <pc:spChg chg="mod">
          <ac:chgData name="Usama Shahid" userId="04de5d02e0de81f5" providerId="LiveId" clId="{B2368B55-2F47-4FB3-883B-CD49BF92E03B}" dt="2021-06-04T11:13:31.153" v="60" actId="403"/>
          <ac:spMkLst>
            <pc:docMk/>
            <pc:sldMk cId="1819050370" sldId="292"/>
            <ac:spMk id="22" creationId="{7984AB72-A22A-4F86-853F-A0BDCF1E3345}"/>
          </ac:spMkLst>
        </pc:spChg>
        <pc:spChg chg="mod">
          <ac:chgData name="Usama Shahid" userId="04de5d02e0de81f5" providerId="LiveId" clId="{B2368B55-2F47-4FB3-883B-CD49BF92E03B}" dt="2021-06-04T11:13:31.153" v="60" actId="403"/>
          <ac:spMkLst>
            <pc:docMk/>
            <pc:sldMk cId="1819050370" sldId="292"/>
            <ac:spMk id="23" creationId="{1B77F397-BA64-4437-A506-B8CE53E7E023}"/>
          </ac:spMkLst>
        </pc:spChg>
        <pc:spChg chg="mod">
          <ac:chgData name="Usama Shahid" userId="04de5d02e0de81f5" providerId="LiveId" clId="{B2368B55-2F47-4FB3-883B-CD49BF92E03B}" dt="2021-06-04T11:13:31.153" v="60" actId="403"/>
          <ac:spMkLst>
            <pc:docMk/>
            <pc:sldMk cId="1819050370" sldId="292"/>
            <ac:spMk id="24" creationId="{BAD3D0F2-D125-4511-85BF-6E8FC64EB2F6}"/>
          </ac:spMkLst>
        </pc:spChg>
        <pc:spChg chg="mod">
          <ac:chgData name="Usama Shahid" userId="04de5d02e0de81f5" providerId="LiveId" clId="{B2368B55-2F47-4FB3-883B-CD49BF92E03B}" dt="2021-06-04T11:13:31.153" v="60" actId="403"/>
          <ac:spMkLst>
            <pc:docMk/>
            <pc:sldMk cId="1819050370" sldId="292"/>
            <ac:spMk id="25" creationId="{78E4E671-F3EE-4495-B4D3-47FDAF12675B}"/>
          </ac:spMkLst>
        </pc:spChg>
        <pc:spChg chg="add mod">
          <ac:chgData name="Usama Shahid" userId="04de5d02e0de81f5" providerId="LiveId" clId="{B2368B55-2F47-4FB3-883B-CD49BF92E03B}" dt="2021-06-04T11:14:27.525" v="77" actId="1076"/>
          <ac:spMkLst>
            <pc:docMk/>
            <pc:sldMk cId="1819050370" sldId="292"/>
            <ac:spMk id="26" creationId="{91F07C36-D489-4CF0-9F15-D46C51AE28FA}"/>
          </ac:spMkLst>
        </pc:spChg>
        <pc:spChg chg="mod">
          <ac:chgData name="Usama Shahid" userId="04de5d02e0de81f5" providerId="LiveId" clId="{B2368B55-2F47-4FB3-883B-CD49BF92E03B}" dt="2021-06-04T11:13:31.153" v="60" actId="403"/>
          <ac:spMkLst>
            <pc:docMk/>
            <pc:sldMk cId="1819050370" sldId="292"/>
            <ac:spMk id="27" creationId="{C0E75DFC-C1BC-44A6-85E7-67EE00C468E5}"/>
          </ac:spMkLst>
        </pc:spChg>
        <pc:spChg chg="mod">
          <ac:chgData name="Usama Shahid" userId="04de5d02e0de81f5" providerId="LiveId" clId="{B2368B55-2F47-4FB3-883B-CD49BF92E03B}" dt="2021-06-04T11:13:31.153" v="60" actId="403"/>
          <ac:spMkLst>
            <pc:docMk/>
            <pc:sldMk cId="1819050370" sldId="292"/>
            <ac:spMk id="28" creationId="{A4427391-AAC6-4F92-BBC2-AC34B752B650}"/>
          </ac:spMkLst>
        </pc:spChg>
        <pc:spChg chg="mod">
          <ac:chgData name="Usama Shahid" userId="04de5d02e0de81f5" providerId="LiveId" clId="{B2368B55-2F47-4FB3-883B-CD49BF92E03B}" dt="2021-06-04T11:13:31.153" v="60" actId="403"/>
          <ac:spMkLst>
            <pc:docMk/>
            <pc:sldMk cId="1819050370" sldId="292"/>
            <ac:spMk id="29" creationId="{10957792-0AE4-45AB-A9E4-951A5AACE29A}"/>
          </ac:spMkLst>
        </pc:spChg>
        <pc:spChg chg="add mod">
          <ac:chgData name="Usama Shahid" userId="04de5d02e0de81f5" providerId="LiveId" clId="{B2368B55-2F47-4FB3-883B-CD49BF92E03B}" dt="2021-06-05T13:07:43.746" v="97"/>
          <ac:spMkLst>
            <pc:docMk/>
            <pc:sldMk cId="1819050370" sldId="292"/>
            <ac:spMk id="31" creationId="{EE34A10B-C9A9-4135-AD9A-75A7D1EEC2A4}"/>
          </ac:spMkLst>
        </pc:spChg>
      </pc:sldChg>
      <pc:sldChg chg="addSp modSp mod">
        <pc:chgData name="Usama Shahid" userId="04de5d02e0de81f5" providerId="LiveId" clId="{B2368B55-2F47-4FB3-883B-CD49BF92E03B}" dt="2021-06-05T13:08:07.364" v="101"/>
        <pc:sldMkLst>
          <pc:docMk/>
          <pc:sldMk cId="2928717479" sldId="294"/>
        </pc:sldMkLst>
        <pc:spChg chg="mod">
          <ac:chgData name="Usama Shahid" userId="04de5d02e0de81f5" providerId="LiveId" clId="{B2368B55-2F47-4FB3-883B-CD49BF92E03B}" dt="2021-06-04T11:13:05.929" v="45" actId="404"/>
          <ac:spMkLst>
            <pc:docMk/>
            <pc:sldMk cId="2928717479" sldId="294"/>
            <ac:spMk id="2" creationId="{B237E552-CAD4-4B61-BEF9-8C1353DA2F26}"/>
          </ac:spMkLst>
        </pc:spChg>
        <pc:spChg chg="add mod">
          <ac:chgData name="Usama Shahid" userId="04de5d02e0de81f5" providerId="LiveId" clId="{B2368B55-2F47-4FB3-883B-CD49BF92E03B}" dt="2021-06-05T13:08:07.364" v="101"/>
          <ac:spMkLst>
            <pc:docMk/>
            <pc:sldMk cId="2928717479" sldId="294"/>
            <ac:spMk id="37" creationId="{03F1B7AB-02AB-4EE7-825D-EC26A7E71FD2}"/>
          </ac:spMkLst>
        </pc:spChg>
      </pc:sldChg>
      <pc:sldChg chg="addSp modSp mod">
        <pc:chgData name="Usama Shahid" userId="04de5d02e0de81f5" providerId="LiveId" clId="{B2368B55-2F47-4FB3-883B-CD49BF92E03B}" dt="2021-06-05T13:08:00.600" v="100"/>
        <pc:sldMkLst>
          <pc:docMk/>
          <pc:sldMk cId="4189112080" sldId="295"/>
        </pc:sldMkLst>
        <pc:spChg chg="add mod">
          <ac:chgData name="Usama Shahid" userId="04de5d02e0de81f5" providerId="LiveId" clId="{B2368B55-2F47-4FB3-883B-CD49BF92E03B}" dt="2021-06-04T11:12:53.640" v="19" actId="207"/>
          <ac:spMkLst>
            <pc:docMk/>
            <pc:sldMk cId="4189112080" sldId="295"/>
            <ac:spMk id="3" creationId="{6481E300-D693-44C2-9726-78B115DA1CFD}"/>
          </ac:spMkLst>
        </pc:spChg>
        <pc:spChg chg="add mod">
          <ac:chgData name="Usama Shahid" userId="04de5d02e0de81f5" providerId="LiveId" clId="{B2368B55-2F47-4FB3-883B-CD49BF92E03B}" dt="2021-06-05T13:08:00.600" v="100"/>
          <ac:spMkLst>
            <pc:docMk/>
            <pc:sldMk cId="4189112080" sldId="295"/>
            <ac:spMk id="22" creationId="{03AF2EDF-DCEF-4D73-B543-F40073421BE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163A93D-68B9-4BD1-89EC-BD49B43910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F167F1C5-C5B7-4A50-B52A-6E37CC3FAC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90FB7AC-F87C-4D7C-8CF3-972F3116B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8E550-EE42-49FA-9558-6B0B2CF5D971}" type="datetimeFigureOut">
              <a:rPr lang="nb-NO" smtClean="0"/>
              <a:t>14.06.2021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CDCB2A8A-5B69-4DBB-A3A3-409F04E00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E1EA61B8-3680-4719-88E9-367D2D929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B1BCF-46DC-4E1B-BDA8-E6D2C9EDDEE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31528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CC20C62-A577-43DC-A472-1FB8BF12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A1F32B61-6230-40A7-9126-8B00CE2EDA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2A1D4267-D847-4633-AEE2-44A7168CB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8E550-EE42-49FA-9558-6B0B2CF5D971}" type="datetimeFigureOut">
              <a:rPr lang="nb-NO" smtClean="0"/>
              <a:t>14.06.2021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6283EF3B-3DD1-4E22-B599-167667E5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C2F37A1A-E0E9-48C3-B961-734C64B12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B1BCF-46DC-4E1B-BDA8-E6D2C9EDDEE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4245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B2BF5A45-BF33-4D29-BCCB-FE498E47CC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AA1945DE-0FD6-45A6-A5AA-4B89769F89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F2E16159-2728-42F8-A7D6-E5EDAB12E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8E550-EE42-49FA-9558-6B0B2CF5D971}" type="datetimeFigureOut">
              <a:rPr lang="nb-NO" smtClean="0"/>
              <a:t>14.06.2021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10B4340F-2AE6-40A9-AD6D-8CEBFD860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8279C7C4-A090-4479-AAE4-C41EE0C5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B1BCF-46DC-4E1B-BDA8-E6D2C9EDDEE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12123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9CDE37A-43DE-405A-9279-B667BADD4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B980C67-5A6A-4FDF-ADB8-1E25AC94B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98686F78-A0CC-4B05-8211-B5DF187BE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8E550-EE42-49FA-9558-6B0B2CF5D971}" type="datetimeFigureOut">
              <a:rPr lang="nb-NO" smtClean="0"/>
              <a:t>14.06.2021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D9F296E0-BFDD-492F-ACB8-E3A530A5B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71F81D7-5074-4BDA-B32F-4BFEECF5C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B1BCF-46DC-4E1B-BDA8-E6D2C9EDDEE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03704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EBAD935-E4D7-4E7D-B375-17F90516B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095D1891-A578-43A0-9EBE-130800804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5F6D367F-032C-4972-B76F-B0C632DFA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8E550-EE42-49FA-9558-6B0B2CF5D971}" type="datetimeFigureOut">
              <a:rPr lang="nb-NO" smtClean="0"/>
              <a:t>14.06.2021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70EFB3DA-1E50-44C4-BFB0-702953DD3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AACFA1F9-163B-481D-BDCA-DF9817FB6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B1BCF-46DC-4E1B-BDA8-E6D2C9EDDEE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28861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B1C34EC-F46D-40CC-B369-82A0A1C16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66BDB54-BDBE-41B9-80A9-AB51BEFD19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DAB2E24-E794-4F50-8D6E-91140A311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F69474F6-4E38-4A9D-A512-9988C332A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8E550-EE42-49FA-9558-6B0B2CF5D971}" type="datetimeFigureOut">
              <a:rPr lang="nb-NO" smtClean="0"/>
              <a:t>14.06.2021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EC3F0208-BEE3-4454-B9F4-2153990D8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ABE23B3B-F9D4-413F-882A-09C81FE0A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B1BCF-46DC-4E1B-BDA8-E6D2C9EDDEE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1166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7EA0C50-4998-4172-92E2-C07D44EC0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AA837A87-A755-47D7-B71E-FCCCDA169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4C49633-9C21-44E7-B404-EBF59AEEF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964AF9C3-944C-430B-996B-06D45E93AD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EE981184-9F4C-4562-A0BC-D075658493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0A03B757-2FAD-4575-BE86-8411E1E53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8E550-EE42-49FA-9558-6B0B2CF5D971}" type="datetimeFigureOut">
              <a:rPr lang="nb-NO" smtClean="0"/>
              <a:t>14.06.2021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7DB230AD-1C52-433C-AC96-D0A84D19B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2AEEB9D4-3D48-49A7-BEB7-556EBD1F8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B1BCF-46DC-4E1B-BDA8-E6D2C9EDDEE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46962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F341D75-97B6-40D8-951A-526BB1E60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71CBB7B0-9DCD-477D-A216-2107D5E8F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8E550-EE42-49FA-9558-6B0B2CF5D971}" type="datetimeFigureOut">
              <a:rPr lang="nb-NO" smtClean="0"/>
              <a:t>14.06.2021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7B9B26AE-919A-478D-B8F5-1CC9D756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2049F406-7798-43DE-859F-A0DBE8DB4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B1BCF-46DC-4E1B-BDA8-E6D2C9EDDEE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18069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A14E3617-B00A-4DA9-92D7-8C14804A5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8E550-EE42-49FA-9558-6B0B2CF5D971}" type="datetimeFigureOut">
              <a:rPr lang="nb-NO" smtClean="0"/>
              <a:t>14.06.2021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D3E296CB-19F1-47D0-8486-1DEF0AC35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53BBC298-0F06-41BE-9EBA-291C4A7AE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B1BCF-46DC-4E1B-BDA8-E6D2C9EDDEE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05565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61D3991-27B4-4D3F-81F3-43B400668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4BFE685-BFE8-481E-A834-0B9CDAF50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334BC672-1081-4130-956F-81E49E824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639CD461-8A55-4CC2-A8C7-CEE8EBFA6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8E550-EE42-49FA-9558-6B0B2CF5D971}" type="datetimeFigureOut">
              <a:rPr lang="nb-NO" smtClean="0"/>
              <a:t>14.06.2021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0C0F50C4-CC4A-4B2F-8A5A-E06E7B40E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8A992836-EE01-4E43-987E-49183450B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B1BCF-46DC-4E1B-BDA8-E6D2C9EDDEE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81425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1AC1553-1645-4307-9566-380553C1B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45105343-91EA-43AF-B58F-452623730E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CC1450D6-03AC-406A-9C6D-8EF9E2005B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7F2266D3-24CA-4EE5-8FA5-A7CA7FEE7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8E550-EE42-49FA-9558-6B0B2CF5D971}" type="datetimeFigureOut">
              <a:rPr lang="nb-NO" smtClean="0"/>
              <a:t>14.06.2021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4FBE0A8A-EC15-48C3-A456-FEE165EC1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7EFAED3E-B4A2-4B69-9CA1-4806104F9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B1BCF-46DC-4E1B-BDA8-E6D2C9EDDEE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98830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AEF5364F-4DDF-4F14-AF01-982DD8AC3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19EBF0BA-EFBF-4404-A71A-8D72828AF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F243B825-3520-411A-BE49-AE8984938A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8E550-EE42-49FA-9558-6B0B2CF5D971}" type="datetimeFigureOut">
              <a:rPr lang="nb-NO" smtClean="0"/>
              <a:t>14.06.2021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C0D03C7F-250B-4DF4-A5E7-512CCBD864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656971BC-4657-44BB-93F7-218A31E9FD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B1BCF-46DC-4E1B-BDA8-E6D2C9EDDEE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66865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sportsreg.wellhealth.fit/companyregister.php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18" Type="http://schemas.openxmlformats.org/officeDocument/2006/relationships/image" Target="../media/image22.png"/><Relationship Id="rId3" Type="http://schemas.openxmlformats.org/officeDocument/2006/relationships/image" Target="../media/image7.svg"/><Relationship Id="rId21" Type="http://schemas.openxmlformats.org/officeDocument/2006/relationships/image" Target="../media/image25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21.sv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23" Type="http://schemas.openxmlformats.org/officeDocument/2006/relationships/image" Target="../media/image27.svg"/><Relationship Id="rId10" Type="http://schemas.openxmlformats.org/officeDocument/2006/relationships/image" Target="../media/image14.png"/><Relationship Id="rId19" Type="http://schemas.openxmlformats.org/officeDocument/2006/relationships/image" Target="../media/image23.sv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7D3CD3A-1065-4EB4-BA31-055B5980A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This service </a:t>
            </a:r>
            <a:r>
              <a:rPr lang="nb-NO" dirty="0" err="1"/>
              <a:t>will</a:t>
            </a:r>
            <a:r>
              <a:rPr lang="nb-NO" dirty="0"/>
              <a:t> have </a:t>
            </a:r>
            <a:r>
              <a:rPr lang="nb-NO" dirty="0" err="1"/>
              <a:t>the</a:t>
            </a:r>
            <a:r>
              <a:rPr lang="nb-NO" dirty="0"/>
              <a:t> same </a:t>
            </a:r>
            <a:r>
              <a:rPr lang="nb-NO" dirty="0" err="1"/>
              <a:t>features</a:t>
            </a:r>
            <a:r>
              <a:rPr lang="nb-NO" dirty="0"/>
              <a:t> as </a:t>
            </a:r>
            <a:r>
              <a:rPr lang="nb-NO" dirty="0" err="1"/>
              <a:t>SportsReg</a:t>
            </a:r>
            <a:r>
              <a:rPr lang="nb-NO" dirty="0"/>
              <a:t>. </a:t>
            </a:r>
            <a:r>
              <a:rPr lang="nb-NO" dirty="0" err="1"/>
              <a:t>However</a:t>
            </a:r>
            <a:r>
              <a:rPr lang="nb-NO" dirty="0"/>
              <a:t>, </a:t>
            </a:r>
            <a:r>
              <a:rPr lang="nb-NO" dirty="0" err="1"/>
              <a:t>this</a:t>
            </a:r>
            <a:r>
              <a:rPr lang="nb-NO" dirty="0"/>
              <a:t> service </a:t>
            </a:r>
            <a:r>
              <a:rPr lang="nb-NO" dirty="0" err="1"/>
              <a:t>will</a:t>
            </a:r>
            <a:r>
              <a:rPr lang="nb-NO" dirty="0"/>
              <a:t> have different design, </a:t>
            </a:r>
            <a:r>
              <a:rPr lang="nb-NO" dirty="0" err="1"/>
              <a:t>other</a:t>
            </a:r>
            <a:r>
              <a:rPr lang="nb-NO" dirty="0"/>
              <a:t> </a:t>
            </a:r>
            <a:r>
              <a:rPr lang="nb-NO" dirty="0" err="1"/>
              <a:t>categories</a:t>
            </a:r>
            <a:r>
              <a:rPr lang="nb-NO" dirty="0"/>
              <a:t> and </a:t>
            </a:r>
            <a:r>
              <a:rPr lang="nb-NO" dirty="0" err="1"/>
              <a:t>products</a:t>
            </a:r>
            <a:r>
              <a:rPr lang="nb-NO" dirty="0"/>
              <a:t>/services. </a:t>
            </a:r>
          </a:p>
        </p:txBody>
      </p:sp>
    </p:spTree>
    <p:extLst>
      <p:ext uri="{BB962C8B-B14F-4D97-AF65-F5344CB8AC3E}">
        <p14:creationId xmlns:p14="http://schemas.microsoft.com/office/powerpoint/2010/main" val="1836845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ktangel 10">
            <a:extLst>
              <a:ext uri="{FF2B5EF4-FFF2-40B4-BE49-F238E27FC236}">
                <a16:creationId xmlns:a16="http://schemas.microsoft.com/office/drawing/2014/main" id="{8DE7F697-DDCA-48C5-818D-518E7A858D9B}"/>
              </a:ext>
            </a:extLst>
          </p:cNvPr>
          <p:cNvSpPr/>
          <p:nvPr/>
        </p:nvSpPr>
        <p:spPr>
          <a:xfrm>
            <a:off x="533398" y="1350154"/>
            <a:ext cx="11125200" cy="363909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8845336E-C56A-4D03-A05A-3C6E90777B3D}"/>
              </a:ext>
            </a:extLst>
          </p:cNvPr>
          <p:cNvSpPr txBox="1"/>
          <p:nvPr/>
        </p:nvSpPr>
        <p:spPr>
          <a:xfrm>
            <a:off x="5206011" y="1724027"/>
            <a:ext cx="5415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/>
              <a:t>Log in - business </a:t>
            </a:r>
            <a:br>
              <a:rPr lang="nb-NO" b="1" dirty="0"/>
            </a:br>
            <a:endParaRPr lang="nb-NO" b="1" dirty="0"/>
          </a:p>
        </p:txBody>
      </p:sp>
      <p:sp>
        <p:nvSpPr>
          <p:cNvPr id="2" name="TekstSylinder 1">
            <a:extLst>
              <a:ext uri="{FF2B5EF4-FFF2-40B4-BE49-F238E27FC236}">
                <a16:creationId xmlns:a16="http://schemas.microsoft.com/office/drawing/2014/main" id="{5170FC7C-5890-4291-BC7D-24B40FEB6DED}"/>
              </a:ext>
            </a:extLst>
          </p:cNvPr>
          <p:cNvSpPr txBox="1"/>
          <p:nvPr/>
        </p:nvSpPr>
        <p:spPr>
          <a:xfrm>
            <a:off x="9277165" y="1917577"/>
            <a:ext cx="21572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800" dirty="0"/>
              <a:t>(</a:t>
            </a:r>
            <a:r>
              <a:rPr lang="nb-NO" sz="1800" dirty="0" err="1"/>
              <a:t>this</a:t>
            </a:r>
            <a:r>
              <a:rPr lang="nb-NO" sz="1800" dirty="0"/>
              <a:t> log in </a:t>
            </a:r>
            <a:r>
              <a:rPr lang="nb-NO" sz="1800" dirty="0" err="1"/>
              <a:t>information</a:t>
            </a:r>
            <a:r>
              <a:rPr lang="nb-NO" sz="1800" dirty="0"/>
              <a:t> is </a:t>
            </a:r>
            <a:r>
              <a:rPr lang="nb-NO" sz="1800" dirty="0" err="1"/>
              <a:t>maked</a:t>
            </a:r>
            <a:r>
              <a:rPr lang="nb-NO" sz="1800" dirty="0"/>
              <a:t> by </a:t>
            </a:r>
            <a:r>
              <a:rPr lang="nb-NO" sz="1800" dirty="0" err="1"/>
              <a:t>the</a:t>
            </a:r>
            <a:r>
              <a:rPr lang="nb-NO" sz="1800" dirty="0"/>
              <a:t> </a:t>
            </a:r>
            <a:r>
              <a:rPr lang="nb-NO" sz="1800" dirty="0" err="1"/>
              <a:t>admin</a:t>
            </a:r>
            <a:r>
              <a:rPr lang="nb-NO" sz="1800" dirty="0"/>
              <a:t>. </a:t>
            </a:r>
            <a:r>
              <a:rPr lang="nb-NO" sz="1800" dirty="0" err="1"/>
              <a:t>Admin</a:t>
            </a:r>
            <a:r>
              <a:rPr lang="nb-NO" sz="1800" dirty="0"/>
              <a:t> </a:t>
            </a:r>
            <a:r>
              <a:rPr lang="nb-NO" sz="1800" dirty="0" err="1"/>
              <a:t>will</a:t>
            </a:r>
            <a:r>
              <a:rPr lang="nb-NO" sz="1800" dirty="0"/>
              <a:t> send </a:t>
            </a:r>
            <a:r>
              <a:rPr lang="nb-NO" sz="1800" dirty="0" err="1"/>
              <a:t>this</a:t>
            </a:r>
            <a:r>
              <a:rPr lang="nb-NO" sz="1800" dirty="0"/>
              <a:t> </a:t>
            </a:r>
            <a:r>
              <a:rPr lang="nb-NO" sz="1800" dirty="0" err="1"/>
              <a:t>information</a:t>
            </a:r>
            <a:r>
              <a:rPr lang="nb-NO" sz="1800" dirty="0"/>
              <a:t> to </a:t>
            </a:r>
            <a:r>
              <a:rPr lang="nb-NO" sz="1800" dirty="0" err="1"/>
              <a:t>the</a:t>
            </a:r>
            <a:r>
              <a:rPr lang="nb-NO" sz="1800" dirty="0"/>
              <a:t> business)</a:t>
            </a:r>
            <a:endParaRPr lang="nb-NO" dirty="0"/>
          </a:p>
        </p:txBody>
      </p:sp>
      <p:cxnSp>
        <p:nvCxnSpPr>
          <p:cNvPr id="9" name="Rett pilkobling 8">
            <a:extLst>
              <a:ext uri="{FF2B5EF4-FFF2-40B4-BE49-F238E27FC236}">
                <a16:creationId xmlns:a16="http://schemas.microsoft.com/office/drawing/2014/main" id="{584745CE-0334-4068-A1B2-8BF8ACC37109}"/>
              </a:ext>
            </a:extLst>
          </p:cNvPr>
          <p:cNvCxnSpPr/>
          <p:nvPr/>
        </p:nvCxnSpPr>
        <p:spPr>
          <a:xfrm flipH="1" flipV="1">
            <a:off x="7617041" y="2361460"/>
            <a:ext cx="1660124" cy="62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ktangel: avrundede hjørner 12">
            <a:extLst>
              <a:ext uri="{FF2B5EF4-FFF2-40B4-BE49-F238E27FC236}">
                <a16:creationId xmlns:a16="http://schemas.microsoft.com/office/drawing/2014/main" id="{4926B6AC-9D0E-4C81-BEF5-2F83C701B0DF}"/>
              </a:ext>
            </a:extLst>
          </p:cNvPr>
          <p:cNvSpPr/>
          <p:nvPr/>
        </p:nvSpPr>
        <p:spPr>
          <a:xfrm>
            <a:off x="3974236" y="2143957"/>
            <a:ext cx="4243527" cy="43500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4" name="TekstSylinder 13">
            <a:extLst>
              <a:ext uri="{FF2B5EF4-FFF2-40B4-BE49-F238E27FC236}">
                <a16:creationId xmlns:a16="http://schemas.microsoft.com/office/drawing/2014/main" id="{6FDE5CD7-F5B7-4842-BADC-AD4EC0630B85}"/>
              </a:ext>
            </a:extLst>
          </p:cNvPr>
          <p:cNvSpPr txBox="1"/>
          <p:nvPr/>
        </p:nvSpPr>
        <p:spPr>
          <a:xfrm>
            <a:off x="3974236" y="2180726"/>
            <a:ext cx="373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Email (</a:t>
            </a:r>
            <a:r>
              <a:rPr lang="nb-NO" dirty="0" err="1"/>
              <a:t>Username</a:t>
            </a:r>
            <a:r>
              <a:rPr lang="nb-NO" dirty="0"/>
              <a:t>)</a:t>
            </a:r>
          </a:p>
        </p:txBody>
      </p:sp>
      <p:sp>
        <p:nvSpPr>
          <p:cNvPr id="15" name="Rektangel: avrundede hjørner 14">
            <a:extLst>
              <a:ext uri="{FF2B5EF4-FFF2-40B4-BE49-F238E27FC236}">
                <a16:creationId xmlns:a16="http://schemas.microsoft.com/office/drawing/2014/main" id="{624E114D-06D9-4B56-A2B8-784229FF4719}"/>
              </a:ext>
            </a:extLst>
          </p:cNvPr>
          <p:cNvSpPr/>
          <p:nvPr/>
        </p:nvSpPr>
        <p:spPr>
          <a:xfrm>
            <a:off x="5257798" y="3355768"/>
            <a:ext cx="1676401" cy="43500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6" name="Rektangel: avrundede hjørner 15">
            <a:extLst>
              <a:ext uri="{FF2B5EF4-FFF2-40B4-BE49-F238E27FC236}">
                <a16:creationId xmlns:a16="http://schemas.microsoft.com/office/drawing/2014/main" id="{048807C6-B2A5-47C0-A6FA-120D5D3570DD}"/>
              </a:ext>
            </a:extLst>
          </p:cNvPr>
          <p:cNvSpPr/>
          <p:nvPr/>
        </p:nvSpPr>
        <p:spPr>
          <a:xfrm>
            <a:off x="3974236" y="2712495"/>
            <a:ext cx="4243527" cy="43500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7" name="TekstSylinder 16">
            <a:extLst>
              <a:ext uri="{FF2B5EF4-FFF2-40B4-BE49-F238E27FC236}">
                <a16:creationId xmlns:a16="http://schemas.microsoft.com/office/drawing/2014/main" id="{58421A17-486F-4499-9EEB-E7B6BB728A10}"/>
              </a:ext>
            </a:extLst>
          </p:cNvPr>
          <p:cNvSpPr txBox="1"/>
          <p:nvPr/>
        </p:nvSpPr>
        <p:spPr>
          <a:xfrm>
            <a:off x="4022109" y="2739668"/>
            <a:ext cx="373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Password</a:t>
            </a:r>
            <a:endParaRPr lang="nb-NO" dirty="0"/>
          </a:p>
        </p:txBody>
      </p:sp>
      <p:sp>
        <p:nvSpPr>
          <p:cNvPr id="18" name="TekstSylinder 17">
            <a:extLst>
              <a:ext uri="{FF2B5EF4-FFF2-40B4-BE49-F238E27FC236}">
                <a16:creationId xmlns:a16="http://schemas.microsoft.com/office/drawing/2014/main" id="{F3C9378E-42F5-41C0-B3B0-B5230292EC74}"/>
              </a:ext>
            </a:extLst>
          </p:cNvPr>
          <p:cNvSpPr txBox="1"/>
          <p:nvPr/>
        </p:nvSpPr>
        <p:spPr>
          <a:xfrm>
            <a:off x="5435138" y="3388604"/>
            <a:ext cx="373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bg1"/>
                </a:solidFill>
              </a:rPr>
              <a:t>    Log in</a:t>
            </a:r>
          </a:p>
        </p:txBody>
      </p:sp>
      <p:sp>
        <p:nvSpPr>
          <p:cNvPr id="19" name="TekstSylinder 18">
            <a:extLst>
              <a:ext uri="{FF2B5EF4-FFF2-40B4-BE49-F238E27FC236}">
                <a16:creationId xmlns:a16="http://schemas.microsoft.com/office/drawing/2014/main" id="{D26C32BE-5999-4A6C-BDE6-E2C36D27758A}"/>
              </a:ext>
            </a:extLst>
          </p:cNvPr>
          <p:cNvSpPr txBox="1"/>
          <p:nvPr/>
        </p:nvSpPr>
        <p:spPr>
          <a:xfrm>
            <a:off x="10745753" y="838895"/>
            <a:ext cx="994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Log in</a:t>
            </a:r>
          </a:p>
        </p:txBody>
      </p:sp>
      <p:sp>
        <p:nvSpPr>
          <p:cNvPr id="20" name="TekstSylinder 19">
            <a:extLst>
              <a:ext uri="{FF2B5EF4-FFF2-40B4-BE49-F238E27FC236}">
                <a16:creationId xmlns:a16="http://schemas.microsoft.com/office/drawing/2014/main" id="{2E09D784-0BBF-492E-986B-1F195C9CA757}"/>
              </a:ext>
            </a:extLst>
          </p:cNvPr>
          <p:cNvSpPr txBox="1"/>
          <p:nvPr/>
        </p:nvSpPr>
        <p:spPr>
          <a:xfrm>
            <a:off x="10534466" y="140503"/>
            <a:ext cx="1416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Company </a:t>
            </a:r>
            <a:r>
              <a:rPr lang="nb-NO" sz="1000" dirty="0"/>
              <a:t>(log in)</a:t>
            </a:r>
            <a:endParaRPr lang="nb-NO" sz="1600" dirty="0"/>
          </a:p>
        </p:txBody>
      </p:sp>
      <p:sp>
        <p:nvSpPr>
          <p:cNvPr id="21" name="TekstSylinder 20">
            <a:extLst>
              <a:ext uri="{FF2B5EF4-FFF2-40B4-BE49-F238E27FC236}">
                <a16:creationId xmlns:a16="http://schemas.microsoft.com/office/drawing/2014/main" id="{25DC0671-A97A-4B76-AB7A-9CF0A69CB915}"/>
              </a:ext>
            </a:extLst>
          </p:cNvPr>
          <p:cNvSpPr txBox="1"/>
          <p:nvPr/>
        </p:nvSpPr>
        <p:spPr>
          <a:xfrm>
            <a:off x="9087545" y="821074"/>
            <a:ext cx="1422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Register </a:t>
            </a:r>
            <a:r>
              <a:rPr lang="nb-NO" dirty="0" err="1"/>
              <a:t>club</a:t>
            </a:r>
            <a:endParaRPr lang="nb-NO" dirty="0"/>
          </a:p>
        </p:txBody>
      </p:sp>
      <p:pic>
        <p:nvPicPr>
          <p:cNvPr id="22" name="Bilde 21">
            <a:extLst>
              <a:ext uri="{FF2B5EF4-FFF2-40B4-BE49-F238E27FC236}">
                <a16:creationId xmlns:a16="http://schemas.microsoft.com/office/drawing/2014/main" id="{2BCD83E6-4D71-4E33-B510-7F633BFB0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59" y="-22239"/>
            <a:ext cx="3224491" cy="166110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DB21723-3761-4CF6-B649-1CA453B0E50E}"/>
              </a:ext>
            </a:extLst>
          </p:cNvPr>
          <p:cNvSpPr txBox="1"/>
          <p:nvPr/>
        </p:nvSpPr>
        <p:spPr>
          <a:xfrm>
            <a:off x="3048000" y="3145274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FFC000"/>
                </a:solidFill>
              </a:rPr>
              <a:t>Done</a:t>
            </a:r>
            <a:endParaRPr lang="en-US" sz="4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CA6EA0-644E-4582-A773-DA9451227306}"/>
              </a:ext>
            </a:extLst>
          </p:cNvPr>
          <p:cNvSpPr txBox="1"/>
          <p:nvPr/>
        </p:nvSpPr>
        <p:spPr>
          <a:xfrm>
            <a:off x="3048000" y="3145274"/>
            <a:ext cx="609600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600" b="1" dirty="0">
                <a:solidFill>
                  <a:srgbClr val="FFC000"/>
                </a:solidFill>
              </a:rPr>
              <a:t>Done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121746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>
            <a:extLst>
              <a:ext uri="{FF2B5EF4-FFF2-40B4-BE49-F238E27FC236}">
                <a16:creationId xmlns:a16="http://schemas.microsoft.com/office/drawing/2014/main" id="{339DAD2B-904E-49AA-A260-B34EC602919D}"/>
              </a:ext>
            </a:extLst>
          </p:cNvPr>
          <p:cNvSpPr/>
          <p:nvPr/>
        </p:nvSpPr>
        <p:spPr>
          <a:xfrm>
            <a:off x="1189606" y="2405849"/>
            <a:ext cx="5930283" cy="56817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A3BFAAD7-BDE9-4B3B-B7B1-78E1275AF866}"/>
              </a:ext>
            </a:extLst>
          </p:cNvPr>
          <p:cNvSpPr/>
          <p:nvPr/>
        </p:nvSpPr>
        <p:spPr>
          <a:xfrm>
            <a:off x="1189607" y="3144914"/>
            <a:ext cx="5930283" cy="56817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D7027CEE-ADBA-42F2-88E5-BD31F5FBCF21}"/>
              </a:ext>
            </a:extLst>
          </p:cNvPr>
          <p:cNvSpPr txBox="1"/>
          <p:nvPr/>
        </p:nvSpPr>
        <p:spPr>
          <a:xfrm>
            <a:off x="1118586" y="1573581"/>
            <a:ext cx="5415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they</a:t>
            </a:r>
            <a:r>
              <a:rPr lang="nb-NO" dirty="0"/>
              <a:t> have </a:t>
            </a:r>
            <a:r>
              <a:rPr lang="nb-NO" dirty="0" err="1"/>
              <a:t>logged</a:t>
            </a:r>
            <a:r>
              <a:rPr lang="nb-NO" dirty="0"/>
              <a:t> in </a:t>
            </a:r>
            <a:r>
              <a:rPr lang="nb-NO" dirty="0" err="1"/>
              <a:t>they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find</a:t>
            </a:r>
            <a:r>
              <a:rPr lang="nb-NO" dirty="0"/>
              <a:t> </a:t>
            </a:r>
            <a:r>
              <a:rPr lang="nb-NO" dirty="0" err="1"/>
              <a:t>applications</a:t>
            </a:r>
            <a:endParaRPr lang="nb-NO" dirty="0"/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DCBF4EB9-EAA3-433D-A232-80631C82FCFA}"/>
              </a:ext>
            </a:extLst>
          </p:cNvPr>
          <p:cNvSpPr txBox="1"/>
          <p:nvPr/>
        </p:nvSpPr>
        <p:spPr>
          <a:xfrm>
            <a:off x="1270986" y="2505469"/>
            <a:ext cx="5415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[Product/service] – [Group </a:t>
            </a:r>
            <a:r>
              <a:rPr lang="nb-NO" dirty="0" err="1"/>
              <a:t>name</a:t>
            </a:r>
            <a:r>
              <a:rPr lang="nb-NO" dirty="0"/>
              <a:t>]</a:t>
            </a:r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57EAD7CD-F0E3-4785-B82B-B8CFE89F5517}"/>
              </a:ext>
            </a:extLst>
          </p:cNvPr>
          <p:cNvSpPr txBox="1"/>
          <p:nvPr/>
        </p:nvSpPr>
        <p:spPr>
          <a:xfrm>
            <a:off x="1270986" y="3244333"/>
            <a:ext cx="5415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[Product/service] - [Group </a:t>
            </a:r>
            <a:r>
              <a:rPr lang="nb-NO" dirty="0" err="1"/>
              <a:t>name</a:t>
            </a:r>
            <a:r>
              <a:rPr lang="nb-NO" dirty="0"/>
              <a:t>]</a:t>
            </a:r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A0129FF8-2744-4DE6-ABFF-5E797A99B956}"/>
              </a:ext>
            </a:extLst>
          </p:cNvPr>
          <p:cNvSpPr txBox="1"/>
          <p:nvPr/>
        </p:nvSpPr>
        <p:spPr>
          <a:xfrm>
            <a:off x="7954392" y="2405849"/>
            <a:ext cx="35688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clicking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,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window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open</a:t>
            </a:r>
            <a:r>
              <a:rPr lang="nb-NO" dirty="0"/>
              <a:t> and partners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find</a:t>
            </a:r>
            <a:r>
              <a:rPr lang="nb-NO" dirty="0"/>
              <a:t> </a:t>
            </a:r>
            <a:r>
              <a:rPr lang="nb-NO" dirty="0" err="1"/>
              <a:t>application</a:t>
            </a:r>
            <a:r>
              <a:rPr lang="nb-NO" dirty="0"/>
              <a:t> </a:t>
            </a:r>
            <a:r>
              <a:rPr lang="nb-NO" dirty="0" err="1"/>
              <a:t>information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buyer</a:t>
            </a:r>
            <a:r>
              <a:rPr lang="nb-NO" dirty="0"/>
              <a:t> </a:t>
            </a:r>
            <a:r>
              <a:rPr lang="nb-NO" dirty="0" err="1"/>
              <a:t>sumbitted</a:t>
            </a:r>
            <a:r>
              <a:rPr lang="nb-NO" dirty="0"/>
              <a:t>. </a:t>
            </a:r>
          </a:p>
          <a:p>
            <a:endParaRPr lang="nb-NO" dirty="0"/>
          </a:p>
          <a:p>
            <a:r>
              <a:rPr lang="nb-NO" dirty="0"/>
              <a:t>See </a:t>
            </a:r>
            <a:r>
              <a:rPr lang="nb-NO" dirty="0" err="1"/>
              <a:t>next</a:t>
            </a:r>
            <a:r>
              <a:rPr lang="nb-NO" dirty="0"/>
              <a:t> slide</a:t>
            </a:r>
          </a:p>
        </p:txBody>
      </p:sp>
      <p:sp>
        <p:nvSpPr>
          <p:cNvPr id="11" name="Pil: venstre 10">
            <a:extLst>
              <a:ext uri="{FF2B5EF4-FFF2-40B4-BE49-F238E27FC236}">
                <a16:creationId xmlns:a16="http://schemas.microsoft.com/office/drawing/2014/main" id="{24E5E59C-2AC9-4D56-8783-A01ECEF0A11B}"/>
              </a:ext>
            </a:extLst>
          </p:cNvPr>
          <p:cNvSpPr/>
          <p:nvPr/>
        </p:nvSpPr>
        <p:spPr>
          <a:xfrm>
            <a:off x="6897950" y="2405849"/>
            <a:ext cx="1056441" cy="63944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TekstSylinder 12">
            <a:extLst>
              <a:ext uri="{FF2B5EF4-FFF2-40B4-BE49-F238E27FC236}">
                <a16:creationId xmlns:a16="http://schemas.microsoft.com/office/drawing/2014/main" id="{D9BF43A8-49F8-487B-A9A2-E6701AD49CBF}"/>
              </a:ext>
            </a:extLst>
          </p:cNvPr>
          <p:cNvSpPr txBox="1"/>
          <p:nvPr/>
        </p:nvSpPr>
        <p:spPr>
          <a:xfrm>
            <a:off x="10745753" y="794340"/>
            <a:ext cx="994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/>
              <a:t>Log in</a:t>
            </a:r>
          </a:p>
        </p:txBody>
      </p:sp>
      <p:sp>
        <p:nvSpPr>
          <p:cNvPr id="14" name="TekstSylinder 13">
            <a:extLst>
              <a:ext uri="{FF2B5EF4-FFF2-40B4-BE49-F238E27FC236}">
                <a16:creationId xmlns:a16="http://schemas.microsoft.com/office/drawing/2014/main" id="{E9BA0E5A-809A-4601-9EC3-347229573A54}"/>
              </a:ext>
            </a:extLst>
          </p:cNvPr>
          <p:cNvSpPr txBox="1"/>
          <p:nvPr/>
        </p:nvSpPr>
        <p:spPr>
          <a:xfrm>
            <a:off x="10534466" y="140503"/>
            <a:ext cx="1416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/>
              <a:t>Company (log in)</a:t>
            </a:r>
          </a:p>
        </p:txBody>
      </p: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CD70529A-28A6-4369-BF8A-0C13A16C032F}"/>
              </a:ext>
            </a:extLst>
          </p:cNvPr>
          <p:cNvSpPr txBox="1"/>
          <p:nvPr/>
        </p:nvSpPr>
        <p:spPr>
          <a:xfrm>
            <a:off x="9111784" y="763562"/>
            <a:ext cx="1422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/>
              <a:t>Register </a:t>
            </a:r>
            <a:r>
              <a:rPr lang="nb-NO" sz="1400" dirty="0" err="1"/>
              <a:t>group</a:t>
            </a:r>
            <a:endParaRPr lang="nb-NO" sz="1400" dirty="0"/>
          </a:p>
        </p:txBody>
      </p:sp>
      <p:pic>
        <p:nvPicPr>
          <p:cNvPr id="16" name="Bilde 15">
            <a:extLst>
              <a:ext uri="{FF2B5EF4-FFF2-40B4-BE49-F238E27FC236}">
                <a16:creationId xmlns:a16="http://schemas.microsoft.com/office/drawing/2014/main" id="{DED4CD61-9731-4013-85B8-50D90149F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59" y="-22239"/>
            <a:ext cx="3224491" cy="166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07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BA50EF21-B596-4126-BF6C-8CC2B113C138}"/>
              </a:ext>
            </a:extLst>
          </p:cNvPr>
          <p:cNvSpPr/>
          <p:nvPr/>
        </p:nvSpPr>
        <p:spPr>
          <a:xfrm>
            <a:off x="772356" y="1796684"/>
            <a:ext cx="5930283" cy="56817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C68D2780-BCCA-4C4E-9BA3-A67173D87754}"/>
              </a:ext>
            </a:extLst>
          </p:cNvPr>
          <p:cNvSpPr/>
          <p:nvPr/>
        </p:nvSpPr>
        <p:spPr>
          <a:xfrm>
            <a:off x="772355" y="5626742"/>
            <a:ext cx="5930283" cy="56817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97B1577E-4FFE-456A-8903-2161A84A0A17}"/>
              </a:ext>
            </a:extLst>
          </p:cNvPr>
          <p:cNvSpPr txBox="1"/>
          <p:nvPr/>
        </p:nvSpPr>
        <p:spPr>
          <a:xfrm>
            <a:off x="853736" y="1896104"/>
            <a:ext cx="5415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[Product/service] - [Group </a:t>
            </a:r>
            <a:r>
              <a:rPr lang="nb-NO" dirty="0" err="1"/>
              <a:t>name</a:t>
            </a:r>
            <a:r>
              <a:rPr lang="nb-NO" dirty="0"/>
              <a:t>]</a:t>
            </a: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626C2821-FC16-474B-99E1-4C77403F6276}"/>
              </a:ext>
            </a:extLst>
          </p:cNvPr>
          <p:cNvSpPr txBox="1"/>
          <p:nvPr/>
        </p:nvSpPr>
        <p:spPr>
          <a:xfrm>
            <a:off x="772355" y="5695202"/>
            <a:ext cx="5415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[Product/service] - [Group </a:t>
            </a:r>
            <a:r>
              <a:rPr lang="nb-NO" dirty="0" err="1"/>
              <a:t>name</a:t>
            </a:r>
            <a:r>
              <a:rPr lang="nb-NO" dirty="0"/>
              <a:t>]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10C81C93-D10C-478C-91D3-579A2EAD7E19}"/>
              </a:ext>
            </a:extLst>
          </p:cNvPr>
          <p:cNvSpPr/>
          <p:nvPr/>
        </p:nvSpPr>
        <p:spPr>
          <a:xfrm>
            <a:off x="772355" y="2364855"/>
            <a:ext cx="5930283" cy="31626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21B0431F-423B-4F8E-B93F-4096EEF34B92}"/>
              </a:ext>
            </a:extLst>
          </p:cNvPr>
          <p:cNvSpPr txBox="1"/>
          <p:nvPr/>
        </p:nvSpPr>
        <p:spPr>
          <a:xfrm>
            <a:off x="945469" y="2442802"/>
            <a:ext cx="55840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(Information from </a:t>
            </a:r>
            <a:r>
              <a:rPr lang="nb-NO" sz="1200" dirty="0" err="1"/>
              <a:t>the</a:t>
            </a:r>
            <a:r>
              <a:rPr lang="nb-NO" sz="1200" dirty="0"/>
              <a:t> form </a:t>
            </a:r>
            <a:r>
              <a:rPr lang="nb-NO" sz="1200" dirty="0" err="1"/>
              <a:t>the</a:t>
            </a:r>
            <a:r>
              <a:rPr lang="nb-NO" sz="1200" dirty="0"/>
              <a:t> </a:t>
            </a:r>
            <a:r>
              <a:rPr lang="nb-NO" sz="1200" dirty="0" err="1"/>
              <a:t>club</a:t>
            </a:r>
            <a:r>
              <a:rPr lang="nb-NO" sz="1200" dirty="0"/>
              <a:t> </a:t>
            </a:r>
            <a:r>
              <a:rPr lang="nb-NO" sz="1200" dirty="0" err="1"/>
              <a:t>filled</a:t>
            </a:r>
            <a:r>
              <a:rPr lang="nb-NO" sz="1200" dirty="0"/>
              <a:t> in)</a:t>
            </a:r>
            <a:br>
              <a:rPr lang="nb-NO" sz="1200" dirty="0"/>
            </a:br>
            <a:br>
              <a:rPr lang="nb-NO" sz="1200" dirty="0"/>
            </a:br>
            <a:r>
              <a:rPr lang="nb-NO" sz="1200" dirty="0" err="1"/>
              <a:t>Number</a:t>
            </a:r>
            <a:r>
              <a:rPr lang="nb-NO" sz="1200" dirty="0"/>
              <a:t> </a:t>
            </a:r>
            <a:r>
              <a:rPr lang="nb-NO" sz="1200" dirty="0" err="1"/>
              <a:t>of</a:t>
            </a:r>
            <a:r>
              <a:rPr lang="nb-NO" sz="1200" dirty="0"/>
              <a:t> </a:t>
            </a:r>
            <a:r>
              <a:rPr lang="nb-NO" sz="1200" dirty="0" err="1"/>
              <a:t>footballs</a:t>
            </a:r>
            <a:r>
              <a:rPr lang="nb-NO" sz="1200" dirty="0"/>
              <a:t>: 50</a:t>
            </a:r>
            <a:br>
              <a:rPr lang="nb-NO" sz="1200" dirty="0"/>
            </a:br>
            <a:r>
              <a:rPr lang="nb-NO" sz="1200" dirty="0" err="1"/>
              <a:t>Size</a:t>
            </a:r>
            <a:r>
              <a:rPr lang="nb-NO" sz="1200" dirty="0"/>
              <a:t> </a:t>
            </a:r>
            <a:r>
              <a:rPr lang="nb-NO" sz="1200" dirty="0" err="1"/>
              <a:t>of</a:t>
            </a:r>
            <a:r>
              <a:rPr lang="nb-NO" sz="1200" dirty="0"/>
              <a:t> </a:t>
            </a:r>
            <a:r>
              <a:rPr lang="nb-NO" sz="1200" dirty="0" err="1"/>
              <a:t>football</a:t>
            </a:r>
            <a:r>
              <a:rPr lang="nb-NO" sz="1200" dirty="0"/>
              <a:t>: 5</a:t>
            </a:r>
            <a:br>
              <a:rPr lang="nb-NO" sz="1200" dirty="0"/>
            </a:br>
            <a:r>
              <a:rPr lang="nb-NO" sz="1200" dirty="0" err="1"/>
              <a:t>Additional</a:t>
            </a:r>
            <a:r>
              <a:rPr lang="nb-NO" sz="1200" dirty="0"/>
              <a:t> </a:t>
            </a:r>
            <a:r>
              <a:rPr lang="nb-NO" sz="1200" dirty="0" err="1"/>
              <a:t>information</a:t>
            </a:r>
            <a:r>
              <a:rPr lang="nb-NO" sz="1200" dirty="0"/>
              <a:t>: Training balls for </a:t>
            </a:r>
            <a:r>
              <a:rPr lang="nb-NO" sz="1200" dirty="0" err="1"/>
              <a:t>artificial</a:t>
            </a:r>
            <a:r>
              <a:rPr lang="nb-NO" sz="1200" dirty="0"/>
              <a:t> </a:t>
            </a:r>
            <a:r>
              <a:rPr lang="nb-NO" sz="1200" dirty="0" err="1"/>
              <a:t>grass</a:t>
            </a:r>
            <a:br>
              <a:rPr lang="nb-NO" sz="1200" dirty="0"/>
            </a:br>
            <a:endParaRPr lang="nb-NO" sz="1200" dirty="0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9387A147-35C7-457F-A4DE-8C9B6878801A}"/>
              </a:ext>
            </a:extLst>
          </p:cNvPr>
          <p:cNvSpPr/>
          <p:nvPr/>
        </p:nvSpPr>
        <p:spPr>
          <a:xfrm>
            <a:off x="1038688" y="4083967"/>
            <a:ext cx="5490835" cy="13441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01452C94-B744-48F6-850D-6B09A63F6192}"/>
              </a:ext>
            </a:extLst>
          </p:cNvPr>
          <p:cNvSpPr txBox="1"/>
          <p:nvPr/>
        </p:nvSpPr>
        <p:spPr>
          <a:xfrm>
            <a:off x="1114145" y="4179521"/>
            <a:ext cx="52467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>
                <a:solidFill>
                  <a:schemeClr val="bg1">
                    <a:lumMod val="50000"/>
                  </a:schemeClr>
                </a:solidFill>
              </a:rPr>
              <a:t>Write </a:t>
            </a:r>
            <a:r>
              <a:rPr lang="nb-NO" sz="1100" dirty="0" err="1">
                <a:solidFill>
                  <a:schemeClr val="bg1">
                    <a:lumMod val="50000"/>
                  </a:schemeClr>
                </a:solidFill>
              </a:rPr>
              <a:t>your</a:t>
            </a:r>
            <a:r>
              <a:rPr lang="nb-NO" sz="1100" dirty="0">
                <a:solidFill>
                  <a:schemeClr val="bg1">
                    <a:lumMod val="50000"/>
                  </a:schemeClr>
                </a:solidFill>
              </a:rPr>
              <a:t> offer…</a:t>
            </a:r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AB76B586-0EEB-4B15-AD7D-8AE756071683}"/>
              </a:ext>
            </a:extLst>
          </p:cNvPr>
          <p:cNvSpPr/>
          <p:nvPr/>
        </p:nvSpPr>
        <p:spPr>
          <a:xfrm>
            <a:off x="6027938" y="5116931"/>
            <a:ext cx="435006" cy="26161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TekstSylinder 12">
            <a:extLst>
              <a:ext uri="{FF2B5EF4-FFF2-40B4-BE49-F238E27FC236}">
                <a16:creationId xmlns:a16="http://schemas.microsoft.com/office/drawing/2014/main" id="{5E746E16-2DF4-4807-BD08-A03E35EE7C15}"/>
              </a:ext>
            </a:extLst>
          </p:cNvPr>
          <p:cNvSpPr txBox="1"/>
          <p:nvPr/>
        </p:nvSpPr>
        <p:spPr>
          <a:xfrm>
            <a:off x="5976152" y="5106913"/>
            <a:ext cx="603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b="1" dirty="0"/>
              <a:t>Send</a:t>
            </a:r>
            <a:endParaRPr lang="nb-NO" sz="1050" b="1" dirty="0"/>
          </a:p>
        </p:txBody>
      </p:sp>
      <p:sp>
        <p:nvSpPr>
          <p:cNvPr id="16" name="Pil: ned 15">
            <a:extLst>
              <a:ext uri="{FF2B5EF4-FFF2-40B4-BE49-F238E27FC236}">
                <a16:creationId xmlns:a16="http://schemas.microsoft.com/office/drawing/2014/main" id="{CF266FF9-3D2D-49AD-A388-11CBEFD56CB8}"/>
              </a:ext>
            </a:extLst>
          </p:cNvPr>
          <p:cNvSpPr/>
          <p:nvPr/>
        </p:nvSpPr>
        <p:spPr>
          <a:xfrm>
            <a:off x="6462944" y="6037342"/>
            <a:ext cx="81381" cy="7546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Pil: ned 16">
            <a:extLst>
              <a:ext uri="{FF2B5EF4-FFF2-40B4-BE49-F238E27FC236}">
                <a16:creationId xmlns:a16="http://schemas.microsoft.com/office/drawing/2014/main" id="{B8E037AA-C915-40E9-9CCC-76D846BE5FEF}"/>
              </a:ext>
            </a:extLst>
          </p:cNvPr>
          <p:cNvSpPr/>
          <p:nvPr/>
        </p:nvSpPr>
        <p:spPr>
          <a:xfrm rot="10800000">
            <a:off x="6462944" y="2239686"/>
            <a:ext cx="81381" cy="7546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D8898AD5-8D95-4E6D-B651-EC0D981CECB1}"/>
              </a:ext>
            </a:extLst>
          </p:cNvPr>
          <p:cNvSpPr txBox="1"/>
          <p:nvPr/>
        </p:nvSpPr>
        <p:spPr>
          <a:xfrm>
            <a:off x="10745753" y="794340"/>
            <a:ext cx="994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Log in</a:t>
            </a:r>
          </a:p>
        </p:txBody>
      </p:sp>
      <p:sp>
        <p:nvSpPr>
          <p:cNvPr id="19" name="TekstSylinder 18">
            <a:extLst>
              <a:ext uri="{FF2B5EF4-FFF2-40B4-BE49-F238E27FC236}">
                <a16:creationId xmlns:a16="http://schemas.microsoft.com/office/drawing/2014/main" id="{7EBB6BDA-453C-4A6B-A2B8-2860BBE1A33A}"/>
              </a:ext>
            </a:extLst>
          </p:cNvPr>
          <p:cNvSpPr txBox="1"/>
          <p:nvPr/>
        </p:nvSpPr>
        <p:spPr>
          <a:xfrm>
            <a:off x="10534466" y="140503"/>
            <a:ext cx="1416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Company </a:t>
            </a:r>
            <a:r>
              <a:rPr lang="nb-NO" sz="1000" dirty="0"/>
              <a:t>(log in)</a:t>
            </a:r>
            <a:endParaRPr lang="nb-NO" sz="1600" dirty="0"/>
          </a:p>
        </p:txBody>
      </p:sp>
      <p:sp>
        <p:nvSpPr>
          <p:cNvPr id="20" name="TekstSylinder 19">
            <a:extLst>
              <a:ext uri="{FF2B5EF4-FFF2-40B4-BE49-F238E27FC236}">
                <a16:creationId xmlns:a16="http://schemas.microsoft.com/office/drawing/2014/main" id="{14529B65-EE92-4B81-8130-256A2632F219}"/>
              </a:ext>
            </a:extLst>
          </p:cNvPr>
          <p:cNvSpPr txBox="1"/>
          <p:nvPr/>
        </p:nvSpPr>
        <p:spPr>
          <a:xfrm>
            <a:off x="9111784" y="778951"/>
            <a:ext cx="1422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Register </a:t>
            </a:r>
            <a:r>
              <a:rPr lang="nb-NO" dirty="0" err="1"/>
              <a:t>club</a:t>
            </a:r>
            <a:endParaRPr lang="nb-NO" dirty="0"/>
          </a:p>
        </p:txBody>
      </p:sp>
      <p:pic>
        <p:nvPicPr>
          <p:cNvPr id="21" name="Bilde 20">
            <a:extLst>
              <a:ext uri="{FF2B5EF4-FFF2-40B4-BE49-F238E27FC236}">
                <a16:creationId xmlns:a16="http://schemas.microsoft.com/office/drawing/2014/main" id="{0B8BEFA0-4D2B-42CA-A2AF-AFDE5A7D3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59" y="-22239"/>
            <a:ext cx="3224491" cy="166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06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kstSylinder 27">
            <a:extLst>
              <a:ext uri="{FF2B5EF4-FFF2-40B4-BE49-F238E27FC236}">
                <a16:creationId xmlns:a16="http://schemas.microsoft.com/office/drawing/2014/main" id="{E08A121A-7B3D-45BE-91FD-9B922534386A}"/>
              </a:ext>
            </a:extLst>
          </p:cNvPr>
          <p:cNvSpPr txBox="1"/>
          <p:nvPr/>
        </p:nvSpPr>
        <p:spPr>
          <a:xfrm>
            <a:off x="10534466" y="140503"/>
            <a:ext cx="1416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Company </a:t>
            </a:r>
            <a:r>
              <a:rPr lang="nb-NO" sz="1000" dirty="0"/>
              <a:t>(log in)</a:t>
            </a:r>
            <a:endParaRPr lang="nb-NO" sz="1600" dirty="0"/>
          </a:p>
        </p:txBody>
      </p:sp>
      <p:sp>
        <p:nvSpPr>
          <p:cNvPr id="2" name="TekstSylinder 1">
            <a:extLst>
              <a:ext uri="{FF2B5EF4-FFF2-40B4-BE49-F238E27FC236}">
                <a16:creationId xmlns:a16="http://schemas.microsoft.com/office/drawing/2014/main" id="{A180CA92-B73A-42DC-B386-CDC7BB1DC768}"/>
              </a:ext>
            </a:extLst>
          </p:cNvPr>
          <p:cNvSpPr txBox="1"/>
          <p:nvPr/>
        </p:nvSpPr>
        <p:spPr>
          <a:xfrm>
            <a:off x="693428" y="3270092"/>
            <a:ext cx="10808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b="1" dirty="0"/>
              <a:t>Company register</a:t>
            </a:r>
          </a:p>
        </p:txBody>
      </p:sp>
      <p:sp>
        <p:nvSpPr>
          <p:cNvPr id="3" name="Rektangel 2">
            <a:extLst>
              <a:ext uri="{FF2B5EF4-FFF2-40B4-BE49-F238E27FC236}">
                <a16:creationId xmlns:a16="http://schemas.microsoft.com/office/drawing/2014/main" id="{FC890184-845C-49C0-808B-3B4A021C8805}"/>
              </a:ext>
            </a:extLst>
          </p:cNvPr>
          <p:cNvSpPr/>
          <p:nvPr/>
        </p:nvSpPr>
        <p:spPr>
          <a:xfrm>
            <a:off x="689868" y="3639424"/>
            <a:ext cx="10808704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7" name="Grafikk 6" descr="Forstørrelsesglass med heldekkende fyll">
            <a:extLst>
              <a:ext uri="{FF2B5EF4-FFF2-40B4-BE49-F238E27FC236}">
                <a16:creationId xmlns:a16="http://schemas.microsoft.com/office/drawing/2014/main" id="{B65A3B3D-755C-4F87-8151-56417F54B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5089" y="3648731"/>
            <a:ext cx="369332" cy="369332"/>
          </a:xfrm>
          <a:prstGeom prst="rect">
            <a:avLst/>
          </a:prstGeom>
        </p:spPr>
      </p:pic>
      <p:sp>
        <p:nvSpPr>
          <p:cNvPr id="8" name="TekstSylinder 7">
            <a:extLst>
              <a:ext uri="{FF2B5EF4-FFF2-40B4-BE49-F238E27FC236}">
                <a16:creationId xmlns:a16="http://schemas.microsoft.com/office/drawing/2014/main" id="{ECFC65F6-84A4-4110-9C7E-5503C390DEC2}"/>
              </a:ext>
            </a:extLst>
          </p:cNvPr>
          <p:cNvSpPr txBox="1"/>
          <p:nvPr/>
        </p:nvSpPr>
        <p:spPr>
          <a:xfrm>
            <a:off x="831541" y="3694898"/>
            <a:ext cx="686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Search</a:t>
            </a:r>
            <a:endParaRPr lang="nb-NO" sz="1200" dirty="0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68CDA45F-ECD6-4F3C-B8AF-D9B81605203D}"/>
              </a:ext>
            </a:extLst>
          </p:cNvPr>
          <p:cNvSpPr/>
          <p:nvPr/>
        </p:nvSpPr>
        <p:spPr>
          <a:xfrm>
            <a:off x="2290439" y="3666488"/>
            <a:ext cx="9152878" cy="32316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08D09E1D-2ED6-44AF-B29A-C37A82F4CDCC}"/>
              </a:ext>
            </a:extLst>
          </p:cNvPr>
          <p:cNvSpPr txBox="1"/>
          <p:nvPr/>
        </p:nvSpPr>
        <p:spPr>
          <a:xfrm>
            <a:off x="1071605" y="4927616"/>
            <a:ext cx="3117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 err="1"/>
              <a:t>Category</a:t>
            </a:r>
            <a:r>
              <a:rPr lang="nb-NO" sz="1200" b="1" dirty="0"/>
              <a:t> 1</a:t>
            </a:r>
          </a:p>
        </p:txBody>
      </p:sp>
      <p:sp>
        <p:nvSpPr>
          <p:cNvPr id="31" name="TekstSylinder 30">
            <a:extLst>
              <a:ext uri="{FF2B5EF4-FFF2-40B4-BE49-F238E27FC236}">
                <a16:creationId xmlns:a16="http://schemas.microsoft.com/office/drawing/2014/main" id="{C7F06990-8A43-4B28-985D-08E4588155DF}"/>
              </a:ext>
            </a:extLst>
          </p:cNvPr>
          <p:cNvSpPr txBox="1"/>
          <p:nvPr/>
        </p:nvSpPr>
        <p:spPr>
          <a:xfrm>
            <a:off x="1071605" y="5121589"/>
            <a:ext cx="3117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u="sng" dirty="0"/>
              <a:t>Business 1</a:t>
            </a:r>
          </a:p>
          <a:p>
            <a:r>
              <a:rPr lang="nb-NO" sz="1200" u="sng" dirty="0"/>
              <a:t>Business 2</a:t>
            </a:r>
          </a:p>
          <a:p>
            <a:r>
              <a:rPr lang="nb-NO" sz="1200" u="sng" dirty="0"/>
              <a:t>Business 3</a:t>
            </a:r>
          </a:p>
        </p:txBody>
      </p:sp>
      <p:sp>
        <p:nvSpPr>
          <p:cNvPr id="32" name="TekstSylinder 31">
            <a:extLst>
              <a:ext uri="{FF2B5EF4-FFF2-40B4-BE49-F238E27FC236}">
                <a16:creationId xmlns:a16="http://schemas.microsoft.com/office/drawing/2014/main" id="{F7A88071-DD83-4324-B7B1-C07B127D085C}"/>
              </a:ext>
            </a:extLst>
          </p:cNvPr>
          <p:cNvSpPr txBox="1"/>
          <p:nvPr/>
        </p:nvSpPr>
        <p:spPr>
          <a:xfrm>
            <a:off x="1071605" y="5799375"/>
            <a:ext cx="3117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 err="1"/>
              <a:t>Category</a:t>
            </a:r>
            <a:r>
              <a:rPr lang="nb-NO" sz="1200" b="1" dirty="0"/>
              <a:t> 4</a:t>
            </a:r>
          </a:p>
        </p:txBody>
      </p:sp>
      <p:sp>
        <p:nvSpPr>
          <p:cNvPr id="34" name="TekstSylinder 33">
            <a:extLst>
              <a:ext uri="{FF2B5EF4-FFF2-40B4-BE49-F238E27FC236}">
                <a16:creationId xmlns:a16="http://schemas.microsoft.com/office/drawing/2014/main" id="{D7F05481-F863-496B-BD10-4917A36B7D00}"/>
              </a:ext>
            </a:extLst>
          </p:cNvPr>
          <p:cNvSpPr txBox="1"/>
          <p:nvPr/>
        </p:nvSpPr>
        <p:spPr>
          <a:xfrm>
            <a:off x="1071605" y="5993348"/>
            <a:ext cx="3117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u="sng" dirty="0"/>
              <a:t>Business 1</a:t>
            </a:r>
          </a:p>
          <a:p>
            <a:r>
              <a:rPr lang="nb-NO" sz="1200" u="sng" dirty="0"/>
              <a:t>Business 2</a:t>
            </a:r>
          </a:p>
          <a:p>
            <a:r>
              <a:rPr lang="nb-NO" sz="1200" u="sng" dirty="0"/>
              <a:t>Business 3</a:t>
            </a:r>
          </a:p>
        </p:txBody>
      </p:sp>
      <p:sp>
        <p:nvSpPr>
          <p:cNvPr id="38" name="TekstSylinder 37">
            <a:extLst>
              <a:ext uri="{FF2B5EF4-FFF2-40B4-BE49-F238E27FC236}">
                <a16:creationId xmlns:a16="http://schemas.microsoft.com/office/drawing/2014/main" id="{E69F738A-3E55-449E-A54D-6215F5E797C0}"/>
              </a:ext>
            </a:extLst>
          </p:cNvPr>
          <p:cNvSpPr txBox="1"/>
          <p:nvPr/>
        </p:nvSpPr>
        <p:spPr>
          <a:xfrm>
            <a:off x="5432020" y="4927616"/>
            <a:ext cx="3117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 err="1"/>
              <a:t>Category</a:t>
            </a:r>
            <a:r>
              <a:rPr lang="nb-NO" sz="1200" b="1" dirty="0"/>
              <a:t> 2</a:t>
            </a:r>
          </a:p>
        </p:txBody>
      </p:sp>
      <p:sp>
        <p:nvSpPr>
          <p:cNvPr id="40" name="TekstSylinder 39">
            <a:extLst>
              <a:ext uri="{FF2B5EF4-FFF2-40B4-BE49-F238E27FC236}">
                <a16:creationId xmlns:a16="http://schemas.microsoft.com/office/drawing/2014/main" id="{B650A28E-AC59-42EC-8EBF-3F76FBB0CA74}"/>
              </a:ext>
            </a:extLst>
          </p:cNvPr>
          <p:cNvSpPr txBox="1"/>
          <p:nvPr/>
        </p:nvSpPr>
        <p:spPr>
          <a:xfrm>
            <a:off x="5432020" y="5121589"/>
            <a:ext cx="3117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u="sng" dirty="0"/>
              <a:t>Business 1</a:t>
            </a:r>
          </a:p>
          <a:p>
            <a:r>
              <a:rPr lang="nb-NO" sz="1200" u="sng" dirty="0"/>
              <a:t>Business 2</a:t>
            </a:r>
          </a:p>
          <a:p>
            <a:r>
              <a:rPr lang="nb-NO" sz="1200" u="sng" dirty="0"/>
              <a:t>Business 3</a:t>
            </a:r>
          </a:p>
        </p:txBody>
      </p:sp>
      <p:sp>
        <p:nvSpPr>
          <p:cNvPr id="42" name="TekstSylinder 41">
            <a:extLst>
              <a:ext uri="{FF2B5EF4-FFF2-40B4-BE49-F238E27FC236}">
                <a16:creationId xmlns:a16="http://schemas.microsoft.com/office/drawing/2014/main" id="{697680EA-2997-4289-8C87-8B9C5E2B96F2}"/>
              </a:ext>
            </a:extLst>
          </p:cNvPr>
          <p:cNvSpPr txBox="1"/>
          <p:nvPr/>
        </p:nvSpPr>
        <p:spPr>
          <a:xfrm>
            <a:off x="5432020" y="5799375"/>
            <a:ext cx="3117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 err="1"/>
              <a:t>Category</a:t>
            </a:r>
            <a:r>
              <a:rPr lang="nb-NO" sz="1200" b="1" dirty="0"/>
              <a:t> 5</a:t>
            </a:r>
          </a:p>
        </p:txBody>
      </p:sp>
      <p:sp>
        <p:nvSpPr>
          <p:cNvPr id="44" name="TekstSylinder 43">
            <a:extLst>
              <a:ext uri="{FF2B5EF4-FFF2-40B4-BE49-F238E27FC236}">
                <a16:creationId xmlns:a16="http://schemas.microsoft.com/office/drawing/2014/main" id="{7AD86048-4B85-4C19-BE15-5CFC2798C314}"/>
              </a:ext>
            </a:extLst>
          </p:cNvPr>
          <p:cNvSpPr txBox="1"/>
          <p:nvPr/>
        </p:nvSpPr>
        <p:spPr>
          <a:xfrm>
            <a:off x="5432020" y="5993348"/>
            <a:ext cx="3117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u="sng" dirty="0"/>
              <a:t>Business 1</a:t>
            </a:r>
          </a:p>
          <a:p>
            <a:r>
              <a:rPr lang="nb-NO" sz="1200" u="sng" dirty="0"/>
              <a:t>Business 2</a:t>
            </a:r>
          </a:p>
          <a:p>
            <a:r>
              <a:rPr lang="nb-NO" sz="1200" u="sng" dirty="0"/>
              <a:t>Business 3</a:t>
            </a:r>
          </a:p>
        </p:txBody>
      </p:sp>
      <p:sp>
        <p:nvSpPr>
          <p:cNvPr id="45" name="TekstSylinder 44">
            <a:extLst>
              <a:ext uri="{FF2B5EF4-FFF2-40B4-BE49-F238E27FC236}">
                <a16:creationId xmlns:a16="http://schemas.microsoft.com/office/drawing/2014/main" id="{FD1189BB-0697-42A4-9FDA-90DD38BCC922}"/>
              </a:ext>
            </a:extLst>
          </p:cNvPr>
          <p:cNvSpPr txBox="1"/>
          <p:nvPr/>
        </p:nvSpPr>
        <p:spPr>
          <a:xfrm>
            <a:off x="9684151" y="4927616"/>
            <a:ext cx="3117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 err="1"/>
              <a:t>Category</a:t>
            </a:r>
            <a:r>
              <a:rPr lang="nb-NO" sz="1200" b="1" dirty="0"/>
              <a:t> 3</a:t>
            </a:r>
          </a:p>
        </p:txBody>
      </p:sp>
      <p:sp>
        <p:nvSpPr>
          <p:cNvPr id="46" name="TekstSylinder 45">
            <a:extLst>
              <a:ext uri="{FF2B5EF4-FFF2-40B4-BE49-F238E27FC236}">
                <a16:creationId xmlns:a16="http://schemas.microsoft.com/office/drawing/2014/main" id="{BA26865A-C78E-4F60-A5B3-BA700471302C}"/>
              </a:ext>
            </a:extLst>
          </p:cNvPr>
          <p:cNvSpPr txBox="1"/>
          <p:nvPr/>
        </p:nvSpPr>
        <p:spPr>
          <a:xfrm>
            <a:off x="9713691" y="5139159"/>
            <a:ext cx="3117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u="sng" dirty="0"/>
              <a:t>Business 1</a:t>
            </a:r>
          </a:p>
          <a:p>
            <a:r>
              <a:rPr lang="nb-NO" sz="1200" u="sng" dirty="0"/>
              <a:t>Business 2</a:t>
            </a:r>
          </a:p>
          <a:p>
            <a:r>
              <a:rPr lang="nb-NO" sz="1200" u="sng" dirty="0"/>
              <a:t>Business 3</a:t>
            </a:r>
          </a:p>
        </p:txBody>
      </p:sp>
      <p:sp>
        <p:nvSpPr>
          <p:cNvPr id="47" name="TekstSylinder 46">
            <a:extLst>
              <a:ext uri="{FF2B5EF4-FFF2-40B4-BE49-F238E27FC236}">
                <a16:creationId xmlns:a16="http://schemas.microsoft.com/office/drawing/2014/main" id="{C75FAD97-81B9-48E6-8B03-64E108762AEA}"/>
              </a:ext>
            </a:extLst>
          </p:cNvPr>
          <p:cNvSpPr txBox="1"/>
          <p:nvPr/>
        </p:nvSpPr>
        <p:spPr>
          <a:xfrm>
            <a:off x="9713691" y="5854848"/>
            <a:ext cx="3117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 err="1"/>
              <a:t>Category</a:t>
            </a:r>
            <a:r>
              <a:rPr lang="nb-NO" sz="1200" b="1" dirty="0"/>
              <a:t> 6</a:t>
            </a:r>
          </a:p>
        </p:txBody>
      </p:sp>
      <p:sp>
        <p:nvSpPr>
          <p:cNvPr id="48" name="TekstSylinder 47">
            <a:extLst>
              <a:ext uri="{FF2B5EF4-FFF2-40B4-BE49-F238E27FC236}">
                <a16:creationId xmlns:a16="http://schemas.microsoft.com/office/drawing/2014/main" id="{92649B53-2740-4D2F-8E44-1A9335281B09}"/>
              </a:ext>
            </a:extLst>
          </p:cNvPr>
          <p:cNvSpPr txBox="1"/>
          <p:nvPr/>
        </p:nvSpPr>
        <p:spPr>
          <a:xfrm>
            <a:off x="9713691" y="6061086"/>
            <a:ext cx="3117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u="sng" dirty="0"/>
              <a:t>Business 1</a:t>
            </a:r>
          </a:p>
          <a:p>
            <a:r>
              <a:rPr lang="nb-NO" sz="1200" u="sng" dirty="0"/>
              <a:t>Business 2</a:t>
            </a:r>
          </a:p>
          <a:p>
            <a:r>
              <a:rPr lang="nb-NO" sz="1200" u="sng" dirty="0"/>
              <a:t>Business 3</a:t>
            </a:r>
          </a:p>
        </p:txBody>
      </p:sp>
      <p:sp>
        <p:nvSpPr>
          <p:cNvPr id="29" name="TekstSylinder 28">
            <a:extLst>
              <a:ext uri="{FF2B5EF4-FFF2-40B4-BE49-F238E27FC236}">
                <a16:creationId xmlns:a16="http://schemas.microsoft.com/office/drawing/2014/main" id="{E3B5C540-4881-417F-BA3A-C3A33F3AE35F}"/>
              </a:ext>
            </a:extLst>
          </p:cNvPr>
          <p:cNvSpPr txBox="1"/>
          <p:nvPr/>
        </p:nvSpPr>
        <p:spPr>
          <a:xfrm>
            <a:off x="10745753" y="794340"/>
            <a:ext cx="994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Log in</a:t>
            </a:r>
          </a:p>
        </p:txBody>
      </p:sp>
      <p:sp>
        <p:nvSpPr>
          <p:cNvPr id="27" name="TekstSylinder 26">
            <a:extLst>
              <a:ext uri="{FF2B5EF4-FFF2-40B4-BE49-F238E27FC236}">
                <a16:creationId xmlns:a16="http://schemas.microsoft.com/office/drawing/2014/main" id="{702C61E9-EA11-4E47-939B-1FAF2CB560E2}"/>
              </a:ext>
            </a:extLst>
          </p:cNvPr>
          <p:cNvSpPr txBox="1"/>
          <p:nvPr/>
        </p:nvSpPr>
        <p:spPr>
          <a:xfrm>
            <a:off x="9111784" y="762049"/>
            <a:ext cx="1422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Register </a:t>
            </a:r>
            <a:r>
              <a:rPr lang="nb-NO" dirty="0" err="1"/>
              <a:t>club</a:t>
            </a:r>
            <a:endParaRPr lang="nb-NO" dirty="0"/>
          </a:p>
        </p:txBody>
      </p:sp>
      <p:pic>
        <p:nvPicPr>
          <p:cNvPr id="30" name="Bilde 29">
            <a:extLst>
              <a:ext uri="{FF2B5EF4-FFF2-40B4-BE49-F238E27FC236}">
                <a16:creationId xmlns:a16="http://schemas.microsoft.com/office/drawing/2014/main" id="{B1AB5F38-AA9C-4C13-BA1D-8D523EF5C7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49" y="-29642"/>
            <a:ext cx="3224491" cy="1661101"/>
          </a:xfrm>
          <a:prstGeom prst="rect">
            <a:avLst/>
          </a:prstGeom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D5E90EDB-9B15-42B7-BCCB-48C3F048ED5B}"/>
              </a:ext>
            </a:extLst>
          </p:cNvPr>
          <p:cNvSpPr/>
          <p:nvPr/>
        </p:nvSpPr>
        <p:spPr>
          <a:xfrm>
            <a:off x="689868" y="1202252"/>
            <a:ext cx="10808703" cy="206784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0D1D1FE1-DF0B-4D28-A2D7-57C4EF873FEB}"/>
              </a:ext>
            </a:extLst>
          </p:cNvPr>
          <p:cNvSpPr txBox="1"/>
          <p:nvPr/>
        </p:nvSpPr>
        <p:spPr>
          <a:xfrm>
            <a:off x="4350058" y="1631459"/>
            <a:ext cx="2760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765516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Bilde 20" descr="Et bilde som inneholder sport, spill, mann, ball&#10;&#10;Automatisk generert beskrivelse">
            <a:extLst>
              <a:ext uri="{FF2B5EF4-FFF2-40B4-BE49-F238E27FC236}">
                <a16:creationId xmlns:a16="http://schemas.microsoft.com/office/drawing/2014/main" id="{F6B43673-07ED-4146-B8E6-03D35D35A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68" y="1260338"/>
            <a:ext cx="10808704" cy="1876570"/>
          </a:xfrm>
          <a:prstGeom prst="rect">
            <a:avLst/>
          </a:prstGeom>
        </p:spPr>
      </p:pic>
      <p:sp>
        <p:nvSpPr>
          <p:cNvPr id="28" name="TekstSylinder 27">
            <a:extLst>
              <a:ext uri="{FF2B5EF4-FFF2-40B4-BE49-F238E27FC236}">
                <a16:creationId xmlns:a16="http://schemas.microsoft.com/office/drawing/2014/main" id="{E08A121A-7B3D-45BE-91FD-9B922534386A}"/>
              </a:ext>
            </a:extLst>
          </p:cNvPr>
          <p:cNvSpPr txBox="1"/>
          <p:nvPr/>
        </p:nvSpPr>
        <p:spPr>
          <a:xfrm>
            <a:off x="10534466" y="140503"/>
            <a:ext cx="1416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Company </a:t>
            </a:r>
            <a:r>
              <a:rPr lang="nb-NO" sz="1000" dirty="0"/>
              <a:t>(log in)</a:t>
            </a:r>
            <a:endParaRPr lang="nb-NO" sz="1600" dirty="0"/>
          </a:p>
        </p:txBody>
      </p:sp>
      <p:sp>
        <p:nvSpPr>
          <p:cNvPr id="2" name="TekstSylinder 1">
            <a:extLst>
              <a:ext uri="{FF2B5EF4-FFF2-40B4-BE49-F238E27FC236}">
                <a16:creationId xmlns:a16="http://schemas.microsoft.com/office/drawing/2014/main" id="{A180CA92-B73A-42DC-B386-CDC7BB1DC768}"/>
              </a:ext>
            </a:extLst>
          </p:cNvPr>
          <p:cNvSpPr txBox="1"/>
          <p:nvPr/>
        </p:nvSpPr>
        <p:spPr>
          <a:xfrm>
            <a:off x="693428" y="3270092"/>
            <a:ext cx="10808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b="1" dirty="0"/>
              <a:t>Company register</a:t>
            </a:r>
          </a:p>
        </p:txBody>
      </p:sp>
      <p:sp>
        <p:nvSpPr>
          <p:cNvPr id="3" name="Rektangel 2">
            <a:extLst>
              <a:ext uri="{FF2B5EF4-FFF2-40B4-BE49-F238E27FC236}">
                <a16:creationId xmlns:a16="http://schemas.microsoft.com/office/drawing/2014/main" id="{FC890184-845C-49C0-808B-3B4A021C8805}"/>
              </a:ext>
            </a:extLst>
          </p:cNvPr>
          <p:cNvSpPr/>
          <p:nvPr/>
        </p:nvSpPr>
        <p:spPr>
          <a:xfrm>
            <a:off x="689868" y="3639424"/>
            <a:ext cx="10808704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7" name="Grafikk 6" descr="Forstørrelsesglass med heldekkende fyll">
            <a:extLst>
              <a:ext uri="{FF2B5EF4-FFF2-40B4-BE49-F238E27FC236}">
                <a16:creationId xmlns:a16="http://schemas.microsoft.com/office/drawing/2014/main" id="{B65A3B3D-755C-4F87-8151-56417F54B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5089" y="3648731"/>
            <a:ext cx="369332" cy="369332"/>
          </a:xfrm>
          <a:prstGeom prst="rect">
            <a:avLst/>
          </a:prstGeom>
        </p:spPr>
      </p:pic>
      <p:sp>
        <p:nvSpPr>
          <p:cNvPr id="8" name="TekstSylinder 7">
            <a:extLst>
              <a:ext uri="{FF2B5EF4-FFF2-40B4-BE49-F238E27FC236}">
                <a16:creationId xmlns:a16="http://schemas.microsoft.com/office/drawing/2014/main" id="{ECFC65F6-84A4-4110-9C7E-5503C390DEC2}"/>
              </a:ext>
            </a:extLst>
          </p:cNvPr>
          <p:cNvSpPr txBox="1"/>
          <p:nvPr/>
        </p:nvSpPr>
        <p:spPr>
          <a:xfrm>
            <a:off x="831541" y="3694898"/>
            <a:ext cx="686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Search</a:t>
            </a:r>
            <a:endParaRPr lang="nb-NO" sz="1200" dirty="0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68CDA45F-ECD6-4F3C-B8AF-D9B81605203D}"/>
              </a:ext>
            </a:extLst>
          </p:cNvPr>
          <p:cNvSpPr/>
          <p:nvPr/>
        </p:nvSpPr>
        <p:spPr>
          <a:xfrm>
            <a:off x="2290439" y="3666488"/>
            <a:ext cx="9152878" cy="32316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08D09E1D-2ED6-44AF-B29A-C37A82F4CDCC}"/>
              </a:ext>
            </a:extLst>
          </p:cNvPr>
          <p:cNvSpPr txBox="1"/>
          <p:nvPr/>
        </p:nvSpPr>
        <p:spPr>
          <a:xfrm>
            <a:off x="1071605" y="4927616"/>
            <a:ext cx="3117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/>
              <a:t>Training </a:t>
            </a:r>
            <a:r>
              <a:rPr lang="nb-NO" sz="1200" b="1" dirty="0" err="1"/>
              <a:t>equipment</a:t>
            </a:r>
            <a:endParaRPr lang="nb-NO" sz="1200" b="1" dirty="0"/>
          </a:p>
        </p:txBody>
      </p:sp>
      <p:sp>
        <p:nvSpPr>
          <p:cNvPr id="31" name="TekstSylinder 30">
            <a:extLst>
              <a:ext uri="{FF2B5EF4-FFF2-40B4-BE49-F238E27FC236}">
                <a16:creationId xmlns:a16="http://schemas.microsoft.com/office/drawing/2014/main" id="{C7F06990-8A43-4B28-985D-08E4588155DF}"/>
              </a:ext>
            </a:extLst>
          </p:cNvPr>
          <p:cNvSpPr txBox="1"/>
          <p:nvPr/>
        </p:nvSpPr>
        <p:spPr>
          <a:xfrm>
            <a:off x="1071605" y="5121589"/>
            <a:ext cx="31175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u="sng" dirty="0"/>
              <a:t>Business 1</a:t>
            </a:r>
          </a:p>
          <a:p>
            <a:r>
              <a:rPr lang="nb-NO" sz="1200" b="1" u="sng" dirty="0"/>
              <a:t>Business 2</a:t>
            </a:r>
          </a:p>
          <a:p>
            <a:endParaRPr lang="nb-NO" sz="1200" dirty="0"/>
          </a:p>
          <a:p>
            <a:endParaRPr lang="nb-NO" sz="1200" dirty="0"/>
          </a:p>
          <a:p>
            <a:endParaRPr lang="nb-NO" sz="1200" dirty="0"/>
          </a:p>
          <a:p>
            <a:endParaRPr lang="nb-NO" sz="1200" dirty="0"/>
          </a:p>
          <a:p>
            <a:endParaRPr lang="nb-NO" sz="1200" dirty="0"/>
          </a:p>
          <a:p>
            <a:r>
              <a:rPr lang="nb-NO" sz="1200" u="sng" dirty="0"/>
              <a:t>Business 3</a:t>
            </a:r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B9D215A4-AC4B-4851-9A2E-4006DD1B82E1}"/>
              </a:ext>
            </a:extLst>
          </p:cNvPr>
          <p:cNvSpPr/>
          <p:nvPr/>
        </p:nvSpPr>
        <p:spPr>
          <a:xfrm>
            <a:off x="1165933" y="5544421"/>
            <a:ext cx="4148925" cy="9002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4DF8D5FC-3AB0-4644-AB32-68475130A563}"/>
              </a:ext>
            </a:extLst>
          </p:cNvPr>
          <p:cNvSpPr txBox="1"/>
          <p:nvPr/>
        </p:nvSpPr>
        <p:spPr>
          <a:xfrm>
            <a:off x="1144824" y="5544421"/>
            <a:ext cx="41489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50" dirty="0"/>
              <a:t>Website: www.business.no</a:t>
            </a:r>
            <a:br>
              <a:rPr lang="nb-NO" sz="1050" dirty="0"/>
            </a:br>
            <a:r>
              <a:rPr lang="nb-NO" sz="1050" dirty="0"/>
              <a:t>Telephone: 000 000 000</a:t>
            </a:r>
            <a:br>
              <a:rPr lang="nb-NO" sz="1050" dirty="0"/>
            </a:br>
            <a:r>
              <a:rPr lang="nb-NO" sz="1050" dirty="0"/>
              <a:t>Email: business@business.no</a:t>
            </a:r>
            <a:br>
              <a:rPr lang="nb-NO" sz="1050" dirty="0"/>
            </a:br>
            <a:r>
              <a:rPr lang="nb-NO" sz="1050" dirty="0"/>
              <a:t>Adresse: Business </a:t>
            </a:r>
            <a:r>
              <a:rPr lang="nb-NO" sz="1050" dirty="0" err="1"/>
              <a:t>road</a:t>
            </a:r>
            <a:r>
              <a:rPr lang="nb-NO" sz="1050" dirty="0"/>
              <a:t> 1, 1231 Business</a:t>
            </a:r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A15491F6-781D-4AC3-BACE-29AED5ECC9B6}"/>
              </a:ext>
            </a:extLst>
          </p:cNvPr>
          <p:cNvSpPr/>
          <p:nvPr/>
        </p:nvSpPr>
        <p:spPr>
          <a:xfrm>
            <a:off x="4462429" y="5660724"/>
            <a:ext cx="775015" cy="70315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826753AC-7A27-484E-8C4A-785B3F0A2C72}"/>
              </a:ext>
            </a:extLst>
          </p:cNvPr>
          <p:cNvSpPr txBox="1"/>
          <p:nvPr/>
        </p:nvSpPr>
        <p:spPr>
          <a:xfrm>
            <a:off x="4509856" y="5785490"/>
            <a:ext cx="683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Logo</a:t>
            </a:r>
          </a:p>
        </p:txBody>
      </p:sp>
      <p:sp>
        <p:nvSpPr>
          <p:cNvPr id="16" name="TekstSylinder 15">
            <a:extLst>
              <a:ext uri="{FF2B5EF4-FFF2-40B4-BE49-F238E27FC236}">
                <a16:creationId xmlns:a16="http://schemas.microsoft.com/office/drawing/2014/main" id="{326C4EBB-9B5D-45D3-BFC2-DBBEC6D33FF4}"/>
              </a:ext>
            </a:extLst>
          </p:cNvPr>
          <p:cNvSpPr txBox="1"/>
          <p:nvPr/>
        </p:nvSpPr>
        <p:spPr>
          <a:xfrm>
            <a:off x="122278" y="4448980"/>
            <a:ext cx="3329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 err="1"/>
              <a:t>When</a:t>
            </a:r>
            <a:r>
              <a:rPr lang="nb-NO" sz="1200" b="1" dirty="0"/>
              <a:t> </a:t>
            </a:r>
            <a:r>
              <a:rPr lang="nb-NO" sz="1200" b="1" dirty="0" err="1"/>
              <a:t>clicking</a:t>
            </a:r>
            <a:r>
              <a:rPr lang="nb-NO" sz="1200" b="1" dirty="0"/>
              <a:t> </a:t>
            </a:r>
            <a:r>
              <a:rPr lang="nb-NO" sz="1200" b="1" dirty="0" err="1"/>
              <a:t>on</a:t>
            </a:r>
            <a:r>
              <a:rPr lang="nb-NO" sz="1200" b="1" dirty="0"/>
              <a:t> </a:t>
            </a:r>
            <a:r>
              <a:rPr lang="nb-NO" sz="1200" b="1" dirty="0" err="1"/>
              <a:t>the</a:t>
            </a:r>
            <a:r>
              <a:rPr lang="nb-NO" sz="1200" b="1" dirty="0"/>
              <a:t> business </a:t>
            </a:r>
            <a:r>
              <a:rPr lang="nb-NO" sz="1200" b="1" dirty="0" err="1"/>
              <a:t>name</a:t>
            </a:r>
            <a:r>
              <a:rPr lang="nb-NO" sz="1200" b="1" dirty="0"/>
              <a:t>, more </a:t>
            </a:r>
            <a:r>
              <a:rPr lang="nb-NO" sz="1200" b="1" dirty="0" err="1"/>
              <a:t>information</a:t>
            </a:r>
            <a:r>
              <a:rPr lang="nb-NO" sz="1200" b="1" dirty="0"/>
              <a:t> </a:t>
            </a:r>
            <a:r>
              <a:rPr lang="nb-NO" sz="1200" b="1" dirty="0" err="1"/>
              <a:t>about</a:t>
            </a:r>
            <a:r>
              <a:rPr lang="nb-NO" sz="1200" b="1" dirty="0"/>
              <a:t> </a:t>
            </a:r>
            <a:r>
              <a:rPr lang="nb-NO" sz="1200" b="1" dirty="0" err="1"/>
              <a:t>the</a:t>
            </a:r>
            <a:r>
              <a:rPr lang="nb-NO" sz="1200" b="1" dirty="0"/>
              <a:t> business </a:t>
            </a:r>
            <a:r>
              <a:rPr lang="nb-NO" sz="1200" b="1" dirty="0" err="1"/>
              <a:t>will</a:t>
            </a:r>
            <a:r>
              <a:rPr lang="nb-NO" sz="1200" b="1" dirty="0"/>
              <a:t> show.</a:t>
            </a:r>
          </a:p>
        </p:txBody>
      </p:sp>
      <p:sp>
        <p:nvSpPr>
          <p:cNvPr id="24" name="TekstSylinder 23">
            <a:extLst>
              <a:ext uri="{FF2B5EF4-FFF2-40B4-BE49-F238E27FC236}">
                <a16:creationId xmlns:a16="http://schemas.microsoft.com/office/drawing/2014/main" id="{A5EACE8C-81C1-4D05-9C61-E6E93677FA6E}"/>
              </a:ext>
            </a:extLst>
          </p:cNvPr>
          <p:cNvSpPr txBox="1"/>
          <p:nvPr/>
        </p:nvSpPr>
        <p:spPr>
          <a:xfrm>
            <a:off x="10745753" y="794340"/>
            <a:ext cx="994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Log in</a:t>
            </a:r>
          </a:p>
        </p:txBody>
      </p:sp>
      <p:sp>
        <p:nvSpPr>
          <p:cNvPr id="26" name="TekstSylinder 25">
            <a:extLst>
              <a:ext uri="{FF2B5EF4-FFF2-40B4-BE49-F238E27FC236}">
                <a16:creationId xmlns:a16="http://schemas.microsoft.com/office/drawing/2014/main" id="{C8BE9F42-6307-4497-9DC6-76E0D6EA268B}"/>
              </a:ext>
            </a:extLst>
          </p:cNvPr>
          <p:cNvSpPr txBox="1"/>
          <p:nvPr/>
        </p:nvSpPr>
        <p:spPr>
          <a:xfrm>
            <a:off x="5432020" y="5993348"/>
            <a:ext cx="3117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u="sng" dirty="0"/>
              <a:t>Business 1</a:t>
            </a:r>
          </a:p>
          <a:p>
            <a:r>
              <a:rPr lang="nb-NO" sz="1200" u="sng" dirty="0"/>
              <a:t>Business 2</a:t>
            </a:r>
          </a:p>
          <a:p>
            <a:r>
              <a:rPr lang="nb-NO" sz="1200" u="sng" dirty="0"/>
              <a:t>Business 3</a:t>
            </a:r>
          </a:p>
        </p:txBody>
      </p:sp>
      <p:sp>
        <p:nvSpPr>
          <p:cNvPr id="27" name="TekstSylinder 26">
            <a:extLst>
              <a:ext uri="{FF2B5EF4-FFF2-40B4-BE49-F238E27FC236}">
                <a16:creationId xmlns:a16="http://schemas.microsoft.com/office/drawing/2014/main" id="{3B01230E-C6E9-45A0-AEF3-6E545F86306B}"/>
              </a:ext>
            </a:extLst>
          </p:cNvPr>
          <p:cNvSpPr txBox="1"/>
          <p:nvPr/>
        </p:nvSpPr>
        <p:spPr>
          <a:xfrm>
            <a:off x="5432020" y="5799375"/>
            <a:ext cx="3117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 err="1"/>
              <a:t>Transportation</a:t>
            </a:r>
            <a:endParaRPr lang="nb-NO" sz="1200" b="1" dirty="0"/>
          </a:p>
        </p:txBody>
      </p:sp>
      <p:sp>
        <p:nvSpPr>
          <p:cNvPr id="29" name="TekstSylinder 28">
            <a:extLst>
              <a:ext uri="{FF2B5EF4-FFF2-40B4-BE49-F238E27FC236}">
                <a16:creationId xmlns:a16="http://schemas.microsoft.com/office/drawing/2014/main" id="{99917876-86AC-4D45-A1F7-7B905EFC5E0D}"/>
              </a:ext>
            </a:extLst>
          </p:cNvPr>
          <p:cNvSpPr txBox="1"/>
          <p:nvPr/>
        </p:nvSpPr>
        <p:spPr>
          <a:xfrm>
            <a:off x="5432020" y="5121589"/>
            <a:ext cx="3117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u="sng" dirty="0"/>
              <a:t>Business 1</a:t>
            </a:r>
          </a:p>
          <a:p>
            <a:r>
              <a:rPr lang="nb-NO" sz="1200" u="sng" dirty="0"/>
              <a:t>Business 2</a:t>
            </a:r>
          </a:p>
          <a:p>
            <a:r>
              <a:rPr lang="nb-NO" sz="1200" u="sng" dirty="0"/>
              <a:t>Business 3</a:t>
            </a:r>
          </a:p>
        </p:txBody>
      </p:sp>
      <p:sp>
        <p:nvSpPr>
          <p:cNvPr id="30" name="TekstSylinder 29">
            <a:extLst>
              <a:ext uri="{FF2B5EF4-FFF2-40B4-BE49-F238E27FC236}">
                <a16:creationId xmlns:a16="http://schemas.microsoft.com/office/drawing/2014/main" id="{558C3F90-C2ED-4F17-9045-6E7BD443241F}"/>
              </a:ext>
            </a:extLst>
          </p:cNvPr>
          <p:cNvSpPr txBox="1"/>
          <p:nvPr/>
        </p:nvSpPr>
        <p:spPr>
          <a:xfrm>
            <a:off x="5432020" y="4927616"/>
            <a:ext cx="3117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/>
              <a:t>Stadium </a:t>
            </a:r>
            <a:r>
              <a:rPr lang="nb-NO" sz="1200" b="1" dirty="0" err="1"/>
              <a:t>equipment</a:t>
            </a:r>
            <a:endParaRPr lang="nb-NO" sz="1200" b="1" dirty="0"/>
          </a:p>
        </p:txBody>
      </p:sp>
      <p:sp>
        <p:nvSpPr>
          <p:cNvPr id="32" name="TekstSylinder 31">
            <a:extLst>
              <a:ext uri="{FF2B5EF4-FFF2-40B4-BE49-F238E27FC236}">
                <a16:creationId xmlns:a16="http://schemas.microsoft.com/office/drawing/2014/main" id="{E141F88B-8031-4317-8552-7BCA594269ED}"/>
              </a:ext>
            </a:extLst>
          </p:cNvPr>
          <p:cNvSpPr txBox="1"/>
          <p:nvPr/>
        </p:nvSpPr>
        <p:spPr>
          <a:xfrm>
            <a:off x="9713691" y="6061086"/>
            <a:ext cx="3117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u="sng" dirty="0"/>
              <a:t>Business 1</a:t>
            </a:r>
          </a:p>
          <a:p>
            <a:r>
              <a:rPr lang="nb-NO" sz="1200" u="sng" dirty="0"/>
              <a:t>Business 2</a:t>
            </a:r>
          </a:p>
          <a:p>
            <a:r>
              <a:rPr lang="nb-NO" sz="1200" u="sng" dirty="0"/>
              <a:t>Business 3</a:t>
            </a:r>
          </a:p>
        </p:txBody>
      </p:sp>
      <p:sp>
        <p:nvSpPr>
          <p:cNvPr id="33" name="TekstSylinder 32">
            <a:extLst>
              <a:ext uri="{FF2B5EF4-FFF2-40B4-BE49-F238E27FC236}">
                <a16:creationId xmlns:a16="http://schemas.microsoft.com/office/drawing/2014/main" id="{BE5985DD-76B7-46AA-BA70-144C7C04BA6A}"/>
              </a:ext>
            </a:extLst>
          </p:cNvPr>
          <p:cNvSpPr txBox="1"/>
          <p:nvPr/>
        </p:nvSpPr>
        <p:spPr>
          <a:xfrm>
            <a:off x="9713691" y="5854848"/>
            <a:ext cx="3117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 err="1"/>
              <a:t>Graphic</a:t>
            </a:r>
            <a:r>
              <a:rPr lang="nb-NO" sz="1200" b="1" dirty="0"/>
              <a:t> design</a:t>
            </a:r>
          </a:p>
        </p:txBody>
      </p:sp>
      <p:sp>
        <p:nvSpPr>
          <p:cNvPr id="34" name="TekstSylinder 33">
            <a:extLst>
              <a:ext uri="{FF2B5EF4-FFF2-40B4-BE49-F238E27FC236}">
                <a16:creationId xmlns:a16="http://schemas.microsoft.com/office/drawing/2014/main" id="{0F7D3895-DD2B-4F79-AD3F-7F1DA76D50A1}"/>
              </a:ext>
            </a:extLst>
          </p:cNvPr>
          <p:cNvSpPr txBox="1"/>
          <p:nvPr/>
        </p:nvSpPr>
        <p:spPr>
          <a:xfrm>
            <a:off x="9713691" y="5132723"/>
            <a:ext cx="3117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u="sng" dirty="0"/>
              <a:t>Business 1</a:t>
            </a:r>
          </a:p>
          <a:p>
            <a:r>
              <a:rPr lang="nb-NO" sz="1200" u="sng" dirty="0"/>
              <a:t>Business 2</a:t>
            </a:r>
          </a:p>
          <a:p>
            <a:r>
              <a:rPr lang="nb-NO" sz="1200" u="sng" dirty="0"/>
              <a:t>Business 3</a:t>
            </a:r>
          </a:p>
        </p:txBody>
      </p:sp>
      <p:sp>
        <p:nvSpPr>
          <p:cNvPr id="36" name="TekstSylinder 35">
            <a:extLst>
              <a:ext uri="{FF2B5EF4-FFF2-40B4-BE49-F238E27FC236}">
                <a16:creationId xmlns:a16="http://schemas.microsoft.com/office/drawing/2014/main" id="{56178732-B099-45A8-91FB-39D4771F8839}"/>
              </a:ext>
            </a:extLst>
          </p:cNvPr>
          <p:cNvSpPr txBox="1"/>
          <p:nvPr/>
        </p:nvSpPr>
        <p:spPr>
          <a:xfrm>
            <a:off x="9713691" y="4927616"/>
            <a:ext cx="3117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/>
              <a:t>Football travel and </a:t>
            </a:r>
            <a:r>
              <a:rPr lang="nb-NO" sz="1200" b="1" dirty="0" err="1"/>
              <a:t>tickets</a:t>
            </a:r>
            <a:endParaRPr lang="nb-NO" sz="1200" b="1" dirty="0"/>
          </a:p>
        </p:txBody>
      </p:sp>
      <p:cxnSp>
        <p:nvCxnSpPr>
          <p:cNvPr id="17" name="Rett pilkobling 16">
            <a:extLst>
              <a:ext uri="{FF2B5EF4-FFF2-40B4-BE49-F238E27FC236}">
                <a16:creationId xmlns:a16="http://schemas.microsoft.com/office/drawing/2014/main" id="{492186F0-893F-424D-B7A6-A2C970ACE54F}"/>
              </a:ext>
            </a:extLst>
          </p:cNvPr>
          <p:cNvCxnSpPr/>
          <p:nvPr/>
        </p:nvCxnSpPr>
        <p:spPr>
          <a:xfrm>
            <a:off x="2956264" y="4758431"/>
            <a:ext cx="284131" cy="686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Sylinder 34">
            <a:extLst>
              <a:ext uri="{FF2B5EF4-FFF2-40B4-BE49-F238E27FC236}">
                <a16:creationId xmlns:a16="http://schemas.microsoft.com/office/drawing/2014/main" id="{BFC2294B-4BCC-4B06-A126-4313521A096E}"/>
              </a:ext>
            </a:extLst>
          </p:cNvPr>
          <p:cNvSpPr txBox="1"/>
          <p:nvPr/>
        </p:nvSpPr>
        <p:spPr>
          <a:xfrm>
            <a:off x="9087545" y="750052"/>
            <a:ext cx="1422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Register </a:t>
            </a:r>
            <a:r>
              <a:rPr lang="nb-NO" dirty="0" err="1"/>
              <a:t>club</a:t>
            </a:r>
            <a:endParaRPr lang="nb-NO" dirty="0"/>
          </a:p>
        </p:txBody>
      </p:sp>
      <p:pic>
        <p:nvPicPr>
          <p:cNvPr id="37" name="Bilde 36">
            <a:extLst>
              <a:ext uri="{FF2B5EF4-FFF2-40B4-BE49-F238E27FC236}">
                <a16:creationId xmlns:a16="http://schemas.microsoft.com/office/drawing/2014/main" id="{EE063C44-7008-464E-8BE4-46E940A160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49" y="-29642"/>
            <a:ext cx="3224491" cy="1661101"/>
          </a:xfrm>
          <a:prstGeom prst="rect">
            <a:avLst/>
          </a:prstGeom>
        </p:spPr>
      </p:pic>
      <p:sp>
        <p:nvSpPr>
          <p:cNvPr id="38" name="Rektangel 37">
            <a:extLst>
              <a:ext uri="{FF2B5EF4-FFF2-40B4-BE49-F238E27FC236}">
                <a16:creationId xmlns:a16="http://schemas.microsoft.com/office/drawing/2014/main" id="{D9095741-FF87-4F7E-AAF9-183C921EE871}"/>
              </a:ext>
            </a:extLst>
          </p:cNvPr>
          <p:cNvSpPr/>
          <p:nvPr/>
        </p:nvSpPr>
        <p:spPr>
          <a:xfrm>
            <a:off x="689868" y="1200739"/>
            <a:ext cx="10808703" cy="206784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9" name="TekstSylinder 38">
            <a:extLst>
              <a:ext uri="{FF2B5EF4-FFF2-40B4-BE49-F238E27FC236}">
                <a16:creationId xmlns:a16="http://schemas.microsoft.com/office/drawing/2014/main" id="{9932ED4C-8377-4ABC-B394-4BF6B0F79436}"/>
              </a:ext>
            </a:extLst>
          </p:cNvPr>
          <p:cNvSpPr txBox="1"/>
          <p:nvPr/>
        </p:nvSpPr>
        <p:spPr>
          <a:xfrm>
            <a:off x="4350058" y="1631459"/>
            <a:ext cx="2760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636438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kstSylinder 27">
            <a:extLst>
              <a:ext uri="{FF2B5EF4-FFF2-40B4-BE49-F238E27FC236}">
                <a16:creationId xmlns:a16="http://schemas.microsoft.com/office/drawing/2014/main" id="{E08A121A-7B3D-45BE-91FD-9B922534386A}"/>
              </a:ext>
            </a:extLst>
          </p:cNvPr>
          <p:cNvSpPr txBox="1"/>
          <p:nvPr/>
        </p:nvSpPr>
        <p:spPr>
          <a:xfrm>
            <a:off x="10534466" y="140503"/>
            <a:ext cx="1416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Company </a:t>
            </a:r>
            <a:r>
              <a:rPr lang="nb-NO" sz="1000" dirty="0"/>
              <a:t>(log in)</a:t>
            </a:r>
            <a:endParaRPr lang="nb-NO" sz="1600" dirty="0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738815E0-6205-4E6E-8B22-B806273B7E37}"/>
              </a:ext>
            </a:extLst>
          </p:cNvPr>
          <p:cNvSpPr txBox="1"/>
          <p:nvPr/>
        </p:nvSpPr>
        <p:spPr>
          <a:xfrm>
            <a:off x="8064697" y="1554543"/>
            <a:ext cx="3178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 err="1"/>
              <a:t>About</a:t>
            </a:r>
            <a:r>
              <a:rPr lang="nb-NO" b="1" dirty="0"/>
              <a:t> </a:t>
            </a:r>
            <a:r>
              <a:rPr lang="nb-NO" b="1" dirty="0" err="1"/>
              <a:t>us</a:t>
            </a:r>
            <a:endParaRPr lang="nb-NO" b="1" dirty="0"/>
          </a:p>
        </p:txBody>
      </p:sp>
      <p:sp>
        <p:nvSpPr>
          <p:cNvPr id="17" name="TekstSylinder 16">
            <a:extLst>
              <a:ext uri="{FF2B5EF4-FFF2-40B4-BE49-F238E27FC236}">
                <a16:creationId xmlns:a16="http://schemas.microsoft.com/office/drawing/2014/main" id="{E4ACF111-DCED-443A-9F34-DB2E5E457069}"/>
              </a:ext>
            </a:extLst>
          </p:cNvPr>
          <p:cNvSpPr txBox="1"/>
          <p:nvPr/>
        </p:nvSpPr>
        <p:spPr>
          <a:xfrm>
            <a:off x="6859236" y="1984450"/>
            <a:ext cx="55130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Dssdf</a:t>
            </a:r>
            <a:r>
              <a:rPr lang="nb-NO" dirty="0"/>
              <a:t> </a:t>
            </a:r>
            <a:r>
              <a:rPr lang="nb-NO" dirty="0" err="1"/>
              <a:t>sdfmsdfm</a:t>
            </a:r>
            <a:r>
              <a:rPr lang="nb-NO" dirty="0"/>
              <a:t> </a:t>
            </a:r>
            <a:r>
              <a:rPr lang="nb-NO" dirty="0" err="1"/>
              <a:t>mfsdfllksdnf</a:t>
            </a:r>
            <a:endParaRPr lang="nb-NO" dirty="0"/>
          </a:p>
          <a:p>
            <a:r>
              <a:rPr lang="nb-NO" dirty="0" err="1"/>
              <a:t>Sdfmksdfnskdl</a:t>
            </a:r>
            <a:endParaRPr lang="nb-NO" dirty="0"/>
          </a:p>
          <a:p>
            <a:r>
              <a:rPr lang="nb-NO" dirty="0" err="1"/>
              <a:t>Sdfmksadfmksdlmf</a:t>
            </a:r>
            <a:endParaRPr lang="nb-NO" dirty="0"/>
          </a:p>
          <a:p>
            <a:r>
              <a:rPr lang="nb-NO" dirty="0" err="1"/>
              <a:t>Sdmfksdmfk</a:t>
            </a:r>
            <a:endParaRPr lang="nb-NO" dirty="0"/>
          </a:p>
          <a:p>
            <a:r>
              <a:rPr lang="nb-NO" dirty="0" err="1"/>
              <a:t>Sdf</a:t>
            </a:r>
            <a:endParaRPr lang="nb-NO" dirty="0"/>
          </a:p>
          <a:p>
            <a:r>
              <a:rPr lang="nb-NO" dirty="0" err="1"/>
              <a:t>Sdfsdkmdfff</a:t>
            </a:r>
            <a:r>
              <a:rPr lang="nb-NO" dirty="0"/>
              <a:t> </a:t>
            </a:r>
            <a:r>
              <a:rPr lang="nb-NO" dirty="0" err="1"/>
              <a:t>sdfmssdfsdf</a:t>
            </a:r>
            <a:endParaRPr lang="nb-NO" dirty="0"/>
          </a:p>
          <a:p>
            <a:r>
              <a:rPr lang="nb-NO" dirty="0" err="1"/>
              <a:t>Sdfsdfdsf</a:t>
            </a:r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18" name="TekstSylinder 17">
            <a:extLst>
              <a:ext uri="{FF2B5EF4-FFF2-40B4-BE49-F238E27FC236}">
                <a16:creationId xmlns:a16="http://schemas.microsoft.com/office/drawing/2014/main" id="{E53DA481-30ED-4781-80AA-45A406FA2FC0}"/>
              </a:ext>
            </a:extLst>
          </p:cNvPr>
          <p:cNvSpPr txBox="1"/>
          <p:nvPr/>
        </p:nvSpPr>
        <p:spPr>
          <a:xfrm>
            <a:off x="785902" y="4795659"/>
            <a:ext cx="10457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Dskfmsldkfmsdklfmslkdmfsd</a:t>
            </a:r>
            <a:r>
              <a:rPr lang="nb-NO" dirty="0"/>
              <a:t> </a:t>
            </a:r>
            <a:r>
              <a:rPr lang="nb-NO" dirty="0" err="1"/>
              <a:t>fsdmfksdf</a:t>
            </a:r>
            <a:r>
              <a:rPr lang="nb-NO" dirty="0"/>
              <a:t> </a:t>
            </a:r>
            <a:r>
              <a:rPr lang="nb-NO" dirty="0" err="1"/>
              <a:t>sdkf</a:t>
            </a:r>
            <a:r>
              <a:rPr lang="nb-NO" dirty="0"/>
              <a:t> </a:t>
            </a:r>
            <a:r>
              <a:rPr lang="nb-NO" dirty="0" err="1"/>
              <a:t>sadkf</a:t>
            </a:r>
            <a:r>
              <a:rPr lang="nb-NO" dirty="0"/>
              <a:t> </a:t>
            </a:r>
            <a:r>
              <a:rPr lang="nb-NO" dirty="0" err="1"/>
              <a:t>sdf</a:t>
            </a:r>
            <a:r>
              <a:rPr lang="nb-NO" dirty="0"/>
              <a:t> </a:t>
            </a:r>
            <a:r>
              <a:rPr lang="nb-NO" dirty="0" err="1"/>
              <a:t>sfsdmf</a:t>
            </a:r>
            <a:r>
              <a:rPr lang="nb-NO" dirty="0"/>
              <a:t> </a:t>
            </a:r>
            <a:r>
              <a:rPr lang="nb-NO" dirty="0" err="1"/>
              <a:t>ksmfksdf</a:t>
            </a:r>
            <a:endParaRPr lang="nb-NO" dirty="0"/>
          </a:p>
          <a:p>
            <a:r>
              <a:rPr lang="nb-NO" dirty="0"/>
              <a:t>S </a:t>
            </a:r>
            <a:r>
              <a:rPr lang="nb-NO" dirty="0" err="1"/>
              <a:t>dkfmsadklfmsd</a:t>
            </a:r>
            <a:r>
              <a:rPr lang="nb-NO" dirty="0"/>
              <a:t> </a:t>
            </a:r>
            <a:r>
              <a:rPr lang="nb-NO" dirty="0" err="1"/>
              <a:t>fsdkf</a:t>
            </a:r>
            <a:r>
              <a:rPr lang="nb-NO" dirty="0"/>
              <a:t> </a:t>
            </a:r>
            <a:r>
              <a:rPr lang="nb-NO" dirty="0" err="1"/>
              <a:t>sdfkmsadkf</a:t>
            </a:r>
            <a:r>
              <a:rPr lang="nb-NO" dirty="0"/>
              <a:t> </a:t>
            </a:r>
            <a:r>
              <a:rPr lang="nb-NO" dirty="0" err="1"/>
              <a:t>dsafmsdlf</a:t>
            </a:r>
            <a:r>
              <a:rPr lang="nb-NO" dirty="0"/>
              <a:t> </a:t>
            </a:r>
            <a:r>
              <a:rPr lang="nb-NO" dirty="0" err="1"/>
              <a:t>sadl</a:t>
            </a:r>
            <a:r>
              <a:rPr lang="nb-NO" dirty="0"/>
              <a:t> </a:t>
            </a:r>
            <a:r>
              <a:rPr lang="nb-NO" dirty="0" err="1"/>
              <a:t>fklsdafsd</a:t>
            </a:r>
            <a:r>
              <a:rPr lang="nb-NO" dirty="0"/>
              <a:t> </a:t>
            </a:r>
            <a:r>
              <a:rPr lang="nb-NO" dirty="0" err="1"/>
              <a:t>fsdfdsfsdlfmsdaløfmsd</a:t>
            </a:r>
            <a:r>
              <a:rPr lang="nb-NO" dirty="0"/>
              <a:t> v</a:t>
            </a:r>
          </a:p>
          <a:p>
            <a:r>
              <a:rPr lang="nb-NO" dirty="0" err="1"/>
              <a:t>Sdmfsdlfksadlkfmsdklfmsdkl</a:t>
            </a:r>
            <a:r>
              <a:rPr lang="nb-NO" dirty="0"/>
              <a:t> </a:t>
            </a:r>
            <a:r>
              <a:rPr lang="nb-NO" dirty="0" err="1"/>
              <a:t>skladmfklsd</a:t>
            </a:r>
            <a:r>
              <a:rPr lang="nb-NO" dirty="0"/>
              <a:t> f </a:t>
            </a:r>
            <a:r>
              <a:rPr lang="nb-NO" dirty="0" err="1"/>
              <a:t>skdmfsd</a:t>
            </a:r>
            <a:r>
              <a:rPr lang="nb-NO" dirty="0"/>
              <a:t>  f </a:t>
            </a:r>
            <a:r>
              <a:rPr lang="nb-NO" dirty="0" err="1"/>
              <a:t>skldfmlsd</a:t>
            </a:r>
            <a:r>
              <a:rPr lang="nb-NO" dirty="0"/>
              <a:t> </a:t>
            </a:r>
            <a:r>
              <a:rPr lang="nb-NO" dirty="0" err="1"/>
              <a:t>fsld</a:t>
            </a:r>
            <a:r>
              <a:rPr lang="nb-NO" dirty="0"/>
              <a:t> </a:t>
            </a:r>
            <a:r>
              <a:rPr lang="nb-NO" dirty="0" err="1"/>
              <a:t>fsdf</a:t>
            </a:r>
            <a:r>
              <a:rPr lang="nb-NO" dirty="0"/>
              <a:t> </a:t>
            </a:r>
            <a:r>
              <a:rPr lang="nb-NO" dirty="0" err="1"/>
              <a:t>slf</a:t>
            </a:r>
            <a:r>
              <a:rPr lang="nb-NO" dirty="0"/>
              <a:t> </a:t>
            </a:r>
            <a:r>
              <a:rPr lang="nb-NO" dirty="0" err="1"/>
              <a:t>asd</a:t>
            </a:r>
            <a:r>
              <a:rPr lang="nb-NO" dirty="0"/>
              <a:t> </a:t>
            </a:r>
            <a:r>
              <a:rPr lang="nb-NO" dirty="0" err="1"/>
              <a:t>fds</a:t>
            </a:r>
            <a:r>
              <a:rPr lang="nb-NO" dirty="0"/>
              <a:t> </a:t>
            </a:r>
            <a:r>
              <a:rPr lang="nb-NO" dirty="0" err="1"/>
              <a:t>fdsf</a:t>
            </a:r>
            <a:r>
              <a:rPr lang="nb-NO" dirty="0"/>
              <a:t> </a:t>
            </a:r>
          </a:p>
          <a:p>
            <a:endParaRPr lang="nb-NO" dirty="0"/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50F28335-0AAF-4CB2-B63F-AA385BF134CE}"/>
              </a:ext>
            </a:extLst>
          </p:cNvPr>
          <p:cNvSpPr txBox="1"/>
          <p:nvPr/>
        </p:nvSpPr>
        <p:spPr>
          <a:xfrm>
            <a:off x="10745753" y="718687"/>
            <a:ext cx="994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Log in</a:t>
            </a:r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D889230C-174C-401C-9091-5987A37B7B98}"/>
              </a:ext>
            </a:extLst>
          </p:cNvPr>
          <p:cNvSpPr txBox="1"/>
          <p:nvPr/>
        </p:nvSpPr>
        <p:spPr>
          <a:xfrm>
            <a:off x="9087545" y="679031"/>
            <a:ext cx="1422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Register </a:t>
            </a:r>
            <a:r>
              <a:rPr lang="nb-NO" dirty="0" err="1"/>
              <a:t>club</a:t>
            </a:r>
            <a:endParaRPr lang="nb-NO" dirty="0"/>
          </a:p>
        </p:txBody>
      </p:sp>
      <p:pic>
        <p:nvPicPr>
          <p:cNvPr id="12" name="Bilde 11">
            <a:extLst>
              <a:ext uri="{FF2B5EF4-FFF2-40B4-BE49-F238E27FC236}">
                <a16:creationId xmlns:a16="http://schemas.microsoft.com/office/drawing/2014/main" id="{F27E7948-B3DC-462D-A715-3D1BB74C6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49" y="-29642"/>
            <a:ext cx="3224491" cy="1661101"/>
          </a:xfrm>
          <a:prstGeom prst="rect">
            <a:avLst/>
          </a:prstGeom>
        </p:spPr>
      </p:pic>
      <p:pic>
        <p:nvPicPr>
          <p:cNvPr id="3" name="Bilde 2" descr="Et bilde som inneholder innendørs&#10;&#10;Automatisk generert beskrivelse">
            <a:extLst>
              <a:ext uri="{FF2B5EF4-FFF2-40B4-BE49-F238E27FC236}">
                <a16:creationId xmlns:a16="http://schemas.microsoft.com/office/drawing/2014/main" id="{B99C5147-E959-4A46-BFC0-958F95B2D1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82" y="1631459"/>
            <a:ext cx="5513033" cy="31010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416FE7-A925-4787-B98A-F52501AC3EA2}"/>
              </a:ext>
            </a:extLst>
          </p:cNvPr>
          <p:cNvSpPr txBox="1"/>
          <p:nvPr/>
        </p:nvSpPr>
        <p:spPr>
          <a:xfrm>
            <a:off x="3048000" y="3145274"/>
            <a:ext cx="609600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600" b="1" dirty="0">
                <a:solidFill>
                  <a:srgbClr val="FFC000"/>
                </a:solidFill>
              </a:rPr>
              <a:t>Done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384944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e 12" descr="Et bilde som inneholder tekst&#10;&#10;Automatisk generert beskrivelse">
            <a:extLst>
              <a:ext uri="{FF2B5EF4-FFF2-40B4-BE49-F238E27FC236}">
                <a16:creationId xmlns:a16="http://schemas.microsoft.com/office/drawing/2014/main" id="{3A392F93-4DE4-4A57-BB24-86938DBC4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3511"/>
            <a:ext cx="12192000" cy="1950206"/>
          </a:xfrm>
          <a:prstGeom prst="rect">
            <a:avLst/>
          </a:prstGeom>
        </p:spPr>
      </p:pic>
      <p:sp>
        <p:nvSpPr>
          <p:cNvPr id="28" name="TekstSylinder 27">
            <a:extLst>
              <a:ext uri="{FF2B5EF4-FFF2-40B4-BE49-F238E27FC236}">
                <a16:creationId xmlns:a16="http://schemas.microsoft.com/office/drawing/2014/main" id="{E08A121A-7B3D-45BE-91FD-9B922534386A}"/>
              </a:ext>
            </a:extLst>
          </p:cNvPr>
          <p:cNvSpPr txBox="1"/>
          <p:nvPr/>
        </p:nvSpPr>
        <p:spPr>
          <a:xfrm>
            <a:off x="10534466" y="140503"/>
            <a:ext cx="1416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Company </a:t>
            </a:r>
            <a:r>
              <a:rPr lang="nb-NO" sz="1000" dirty="0"/>
              <a:t>(log in)</a:t>
            </a:r>
            <a:endParaRPr lang="nb-NO" sz="1600" dirty="0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738815E0-6205-4E6E-8B22-B806273B7E37}"/>
              </a:ext>
            </a:extLst>
          </p:cNvPr>
          <p:cNvSpPr txBox="1"/>
          <p:nvPr/>
        </p:nvSpPr>
        <p:spPr>
          <a:xfrm>
            <a:off x="5247228" y="1981485"/>
            <a:ext cx="3178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 err="1"/>
              <a:t>Blog</a:t>
            </a:r>
            <a:r>
              <a:rPr lang="nb-NO" b="1" dirty="0"/>
              <a:t>/</a:t>
            </a:r>
            <a:r>
              <a:rPr lang="nb-NO" b="1" dirty="0" err="1"/>
              <a:t>news</a:t>
            </a:r>
            <a:endParaRPr lang="nb-NO" b="1" dirty="0"/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DAB3CCD3-2D53-4DE4-95A3-49CD00B8B81A}"/>
              </a:ext>
            </a:extLst>
          </p:cNvPr>
          <p:cNvSpPr txBox="1"/>
          <p:nvPr/>
        </p:nvSpPr>
        <p:spPr>
          <a:xfrm>
            <a:off x="10745753" y="749950"/>
            <a:ext cx="994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Log in</a:t>
            </a:r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BC472376-F90C-42D2-955A-C16356C14270}"/>
              </a:ext>
            </a:extLst>
          </p:cNvPr>
          <p:cNvSpPr txBox="1"/>
          <p:nvPr/>
        </p:nvSpPr>
        <p:spPr>
          <a:xfrm>
            <a:off x="9087545" y="732297"/>
            <a:ext cx="1422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Register </a:t>
            </a:r>
            <a:r>
              <a:rPr lang="nb-NO" dirty="0" err="1"/>
              <a:t>club</a:t>
            </a:r>
            <a:endParaRPr lang="nb-NO" dirty="0"/>
          </a:p>
        </p:txBody>
      </p:sp>
      <p:pic>
        <p:nvPicPr>
          <p:cNvPr id="11" name="Bilde 10">
            <a:extLst>
              <a:ext uri="{FF2B5EF4-FFF2-40B4-BE49-F238E27FC236}">
                <a16:creationId xmlns:a16="http://schemas.microsoft.com/office/drawing/2014/main" id="{CBFBCDF2-7577-49A1-973B-93B1DED5C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49" y="-29642"/>
            <a:ext cx="3224491" cy="1661101"/>
          </a:xfrm>
          <a:prstGeom prst="rect">
            <a:avLst/>
          </a:prstGeom>
        </p:spPr>
      </p:pic>
      <p:sp>
        <p:nvSpPr>
          <p:cNvPr id="3" name="Rektangel 2">
            <a:extLst>
              <a:ext uri="{FF2B5EF4-FFF2-40B4-BE49-F238E27FC236}">
                <a16:creationId xmlns:a16="http://schemas.microsoft.com/office/drawing/2014/main" id="{19B45F40-AB5F-413B-8F32-2C35A5171AEE}"/>
              </a:ext>
            </a:extLst>
          </p:cNvPr>
          <p:cNvSpPr/>
          <p:nvPr/>
        </p:nvSpPr>
        <p:spPr>
          <a:xfrm>
            <a:off x="1029810" y="3424125"/>
            <a:ext cx="4714043" cy="24440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4A6DE4E3-77DA-49F3-B261-ECF38C9CEFAF}"/>
              </a:ext>
            </a:extLst>
          </p:cNvPr>
          <p:cNvSpPr/>
          <p:nvPr/>
        </p:nvSpPr>
        <p:spPr>
          <a:xfrm>
            <a:off x="6261714" y="3424125"/>
            <a:ext cx="4714043" cy="24440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00841251-CB9F-49A7-BD42-E6AE3DE8AB81}"/>
              </a:ext>
            </a:extLst>
          </p:cNvPr>
          <p:cNvSpPr/>
          <p:nvPr/>
        </p:nvSpPr>
        <p:spPr>
          <a:xfrm>
            <a:off x="1029810" y="6078548"/>
            <a:ext cx="4714043" cy="21654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6FDC535D-DFBC-45BA-B22D-31259D3A9682}"/>
              </a:ext>
            </a:extLst>
          </p:cNvPr>
          <p:cNvSpPr/>
          <p:nvPr/>
        </p:nvSpPr>
        <p:spPr>
          <a:xfrm>
            <a:off x="6261713" y="6078548"/>
            <a:ext cx="4714043" cy="24440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>
            <a:extLst>
              <a:ext uri="{FF2B5EF4-FFF2-40B4-BE49-F238E27FC236}">
                <a16:creationId xmlns:a16="http://schemas.microsoft.com/office/drawing/2014/main" id="{5E53737B-0EBB-4AAE-9262-2D3A862A9916}"/>
              </a:ext>
            </a:extLst>
          </p:cNvPr>
          <p:cNvSpPr txBox="1"/>
          <p:nvPr/>
        </p:nvSpPr>
        <p:spPr>
          <a:xfrm>
            <a:off x="2469997" y="4322204"/>
            <a:ext cx="31782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/>
              <a:t>News 1,</a:t>
            </a:r>
            <a:br>
              <a:rPr lang="nb-NO" b="1" dirty="0"/>
            </a:br>
            <a:br>
              <a:rPr lang="nb-NO" b="1" dirty="0"/>
            </a:br>
            <a:r>
              <a:rPr lang="nb-NO" b="1" dirty="0" err="1"/>
              <a:t>Admin</a:t>
            </a:r>
            <a:r>
              <a:rPr lang="nb-NO" b="1" dirty="0"/>
              <a:t> </a:t>
            </a:r>
            <a:r>
              <a:rPr lang="nb-NO" b="1" dirty="0" err="1"/>
              <a:t>should</a:t>
            </a:r>
            <a:r>
              <a:rPr lang="nb-NO" b="1" dirty="0"/>
              <a:t> </a:t>
            </a:r>
            <a:r>
              <a:rPr lang="nb-NO" b="1" dirty="0" err="1"/>
              <a:t>decide</a:t>
            </a:r>
            <a:r>
              <a:rPr lang="nb-NO" b="1" dirty="0"/>
              <a:t> </a:t>
            </a:r>
            <a:r>
              <a:rPr lang="nb-NO" b="1" dirty="0" err="1"/>
              <a:t>which</a:t>
            </a:r>
            <a:r>
              <a:rPr lang="nb-NO" b="1" dirty="0"/>
              <a:t> </a:t>
            </a:r>
            <a:r>
              <a:rPr lang="nb-NO" b="1" dirty="0" err="1"/>
              <a:t>news</a:t>
            </a:r>
            <a:r>
              <a:rPr lang="nb-NO" b="1" dirty="0"/>
              <a:t> to be </a:t>
            </a:r>
            <a:r>
              <a:rPr lang="nb-NO" b="1" dirty="0" err="1"/>
              <a:t>shown</a:t>
            </a:r>
            <a:r>
              <a:rPr lang="nb-NO" b="1" dirty="0"/>
              <a:t> as </a:t>
            </a:r>
            <a:r>
              <a:rPr lang="nb-NO" b="1" dirty="0" err="1"/>
              <a:t>main</a:t>
            </a:r>
            <a:r>
              <a:rPr lang="nb-NO" b="1" dirty="0"/>
              <a:t> </a:t>
            </a:r>
            <a:r>
              <a:rPr lang="nb-NO" b="1" dirty="0" err="1"/>
              <a:t>news</a:t>
            </a:r>
            <a:r>
              <a:rPr lang="nb-NO" b="1" dirty="0"/>
              <a:t>. </a:t>
            </a:r>
          </a:p>
        </p:txBody>
      </p:sp>
      <p:sp>
        <p:nvSpPr>
          <p:cNvPr id="18" name="TekstSylinder 17">
            <a:extLst>
              <a:ext uri="{FF2B5EF4-FFF2-40B4-BE49-F238E27FC236}">
                <a16:creationId xmlns:a16="http://schemas.microsoft.com/office/drawing/2014/main" id="{0223D982-763E-446F-BB5C-C7F87881B7AF}"/>
              </a:ext>
            </a:extLst>
          </p:cNvPr>
          <p:cNvSpPr txBox="1"/>
          <p:nvPr/>
        </p:nvSpPr>
        <p:spPr>
          <a:xfrm>
            <a:off x="8315412" y="4336688"/>
            <a:ext cx="3178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/>
              <a:t>News 2</a:t>
            </a:r>
          </a:p>
        </p:txBody>
      </p:sp>
      <p:sp>
        <p:nvSpPr>
          <p:cNvPr id="19" name="TekstSylinder 18">
            <a:extLst>
              <a:ext uri="{FF2B5EF4-FFF2-40B4-BE49-F238E27FC236}">
                <a16:creationId xmlns:a16="http://schemas.microsoft.com/office/drawing/2014/main" id="{9D93B05C-624C-4203-B006-B0CAE5FDB165}"/>
              </a:ext>
            </a:extLst>
          </p:cNvPr>
          <p:cNvSpPr txBox="1"/>
          <p:nvPr/>
        </p:nvSpPr>
        <p:spPr>
          <a:xfrm>
            <a:off x="2469997" y="6396887"/>
            <a:ext cx="3178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/>
              <a:t>News 3</a:t>
            </a:r>
          </a:p>
        </p:txBody>
      </p:sp>
      <p:sp>
        <p:nvSpPr>
          <p:cNvPr id="20" name="TekstSylinder 19">
            <a:extLst>
              <a:ext uri="{FF2B5EF4-FFF2-40B4-BE49-F238E27FC236}">
                <a16:creationId xmlns:a16="http://schemas.microsoft.com/office/drawing/2014/main" id="{7D0F9451-AA3C-4B3D-95D2-1A06A874990F}"/>
              </a:ext>
            </a:extLst>
          </p:cNvPr>
          <p:cNvSpPr txBox="1"/>
          <p:nvPr/>
        </p:nvSpPr>
        <p:spPr>
          <a:xfrm>
            <a:off x="8209783" y="6412325"/>
            <a:ext cx="3178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/>
              <a:t>News 4</a:t>
            </a:r>
          </a:p>
        </p:txBody>
      </p:sp>
    </p:spTree>
    <p:extLst>
      <p:ext uri="{BB962C8B-B14F-4D97-AF65-F5344CB8AC3E}">
        <p14:creationId xmlns:p14="http://schemas.microsoft.com/office/powerpoint/2010/main" val="3706868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: avrundede hjørner 6">
            <a:extLst>
              <a:ext uri="{FF2B5EF4-FFF2-40B4-BE49-F238E27FC236}">
                <a16:creationId xmlns:a16="http://schemas.microsoft.com/office/drawing/2014/main" id="{D9FFC036-9874-4738-BC77-4D3412E78D88}"/>
              </a:ext>
            </a:extLst>
          </p:cNvPr>
          <p:cNvSpPr/>
          <p:nvPr/>
        </p:nvSpPr>
        <p:spPr>
          <a:xfrm>
            <a:off x="3974235" y="3008798"/>
            <a:ext cx="4243527" cy="435005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b-NO" dirty="0"/>
          </a:p>
        </p:txBody>
      </p:sp>
      <p:sp>
        <p:nvSpPr>
          <p:cNvPr id="6" name="Rektangel: avrundede hjørner 5">
            <a:extLst>
              <a:ext uri="{FF2B5EF4-FFF2-40B4-BE49-F238E27FC236}">
                <a16:creationId xmlns:a16="http://schemas.microsoft.com/office/drawing/2014/main" id="{383E6025-9509-432E-99BD-F8469E2432E3}"/>
              </a:ext>
            </a:extLst>
          </p:cNvPr>
          <p:cNvSpPr/>
          <p:nvPr/>
        </p:nvSpPr>
        <p:spPr>
          <a:xfrm>
            <a:off x="3974236" y="2512381"/>
            <a:ext cx="4243527" cy="435005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1BB55653-8248-45D0-A78C-8777E995646F}"/>
              </a:ext>
            </a:extLst>
          </p:cNvPr>
          <p:cNvSpPr txBox="1"/>
          <p:nvPr/>
        </p:nvSpPr>
        <p:spPr>
          <a:xfrm>
            <a:off x="4134035" y="2547167"/>
            <a:ext cx="373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Name</a:t>
            </a:r>
            <a:endParaRPr lang="nb-NO" dirty="0"/>
          </a:p>
        </p:txBody>
      </p:sp>
      <p:sp>
        <p:nvSpPr>
          <p:cNvPr id="16" name="TekstSylinder 15">
            <a:extLst>
              <a:ext uri="{FF2B5EF4-FFF2-40B4-BE49-F238E27FC236}">
                <a16:creationId xmlns:a16="http://schemas.microsoft.com/office/drawing/2014/main" id="{7EACAB94-60F6-413A-93A4-409961EDFF57}"/>
              </a:ext>
            </a:extLst>
          </p:cNvPr>
          <p:cNvSpPr txBox="1"/>
          <p:nvPr/>
        </p:nvSpPr>
        <p:spPr>
          <a:xfrm>
            <a:off x="5333995" y="1489149"/>
            <a:ext cx="578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 err="1"/>
              <a:t>Contact</a:t>
            </a:r>
            <a:r>
              <a:rPr lang="nb-NO" b="1" dirty="0"/>
              <a:t> </a:t>
            </a:r>
            <a:r>
              <a:rPr lang="nb-NO" b="1" dirty="0" err="1"/>
              <a:t>us</a:t>
            </a:r>
            <a:endParaRPr lang="nb-NO" b="1" dirty="0"/>
          </a:p>
        </p:txBody>
      </p:sp>
      <p:sp>
        <p:nvSpPr>
          <p:cNvPr id="17" name="Rektangel: avrundede hjørner 16">
            <a:extLst>
              <a:ext uri="{FF2B5EF4-FFF2-40B4-BE49-F238E27FC236}">
                <a16:creationId xmlns:a16="http://schemas.microsoft.com/office/drawing/2014/main" id="{236ACABF-655E-4BB7-9260-541CFBA47C87}"/>
              </a:ext>
            </a:extLst>
          </p:cNvPr>
          <p:cNvSpPr/>
          <p:nvPr/>
        </p:nvSpPr>
        <p:spPr>
          <a:xfrm>
            <a:off x="7182034" y="5984086"/>
            <a:ext cx="1035725" cy="435005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TekstSylinder 17">
            <a:extLst>
              <a:ext uri="{FF2B5EF4-FFF2-40B4-BE49-F238E27FC236}">
                <a16:creationId xmlns:a16="http://schemas.microsoft.com/office/drawing/2014/main" id="{5CD4703D-5A6F-4F53-B41C-DF07F61273F5}"/>
              </a:ext>
            </a:extLst>
          </p:cNvPr>
          <p:cNvSpPr txBox="1"/>
          <p:nvPr/>
        </p:nvSpPr>
        <p:spPr>
          <a:xfrm>
            <a:off x="7384740" y="6014785"/>
            <a:ext cx="373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Send</a:t>
            </a:r>
          </a:p>
        </p:txBody>
      </p:sp>
      <p:sp>
        <p:nvSpPr>
          <p:cNvPr id="21" name="TekstSylinder 20">
            <a:extLst>
              <a:ext uri="{FF2B5EF4-FFF2-40B4-BE49-F238E27FC236}">
                <a16:creationId xmlns:a16="http://schemas.microsoft.com/office/drawing/2014/main" id="{EDC331A7-4CEE-428A-9A75-82B012265682}"/>
              </a:ext>
            </a:extLst>
          </p:cNvPr>
          <p:cNvSpPr txBox="1"/>
          <p:nvPr/>
        </p:nvSpPr>
        <p:spPr>
          <a:xfrm>
            <a:off x="10534466" y="140503"/>
            <a:ext cx="1416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Company </a:t>
            </a:r>
            <a:r>
              <a:rPr lang="nb-NO" sz="1000" dirty="0"/>
              <a:t>(log in)</a:t>
            </a:r>
            <a:endParaRPr lang="nb-NO" sz="1600" dirty="0"/>
          </a:p>
        </p:txBody>
      </p:sp>
      <p:sp>
        <p:nvSpPr>
          <p:cNvPr id="22" name="TekstSylinder 21">
            <a:extLst>
              <a:ext uri="{FF2B5EF4-FFF2-40B4-BE49-F238E27FC236}">
                <a16:creationId xmlns:a16="http://schemas.microsoft.com/office/drawing/2014/main" id="{7A7CE46D-9432-4D0A-872D-D1CEB1ED01E4}"/>
              </a:ext>
            </a:extLst>
          </p:cNvPr>
          <p:cNvSpPr txBox="1"/>
          <p:nvPr/>
        </p:nvSpPr>
        <p:spPr>
          <a:xfrm>
            <a:off x="4182858" y="3048497"/>
            <a:ext cx="373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Email</a:t>
            </a:r>
          </a:p>
        </p:txBody>
      </p:sp>
      <p:sp>
        <p:nvSpPr>
          <p:cNvPr id="23" name="Rektangel: avrundede hjørner 22">
            <a:extLst>
              <a:ext uri="{FF2B5EF4-FFF2-40B4-BE49-F238E27FC236}">
                <a16:creationId xmlns:a16="http://schemas.microsoft.com/office/drawing/2014/main" id="{A419BA72-0B11-4C48-BCE0-1E1DF8574515}"/>
              </a:ext>
            </a:extLst>
          </p:cNvPr>
          <p:cNvSpPr/>
          <p:nvPr/>
        </p:nvSpPr>
        <p:spPr>
          <a:xfrm>
            <a:off x="3974235" y="3553996"/>
            <a:ext cx="4243527" cy="435005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b-NO" dirty="0"/>
          </a:p>
        </p:txBody>
      </p:sp>
      <p:sp>
        <p:nvSpPr>
          <p:cNvPr id="24" name="TekstSylinder 23">
            <a:extLst>
              <a:ext uri="{FF2B5EF4-FFF2-40B4-BE49-F238E27FC236}">
                <a16:creationId xmlns:a16="http://schemas.microsoft.com/office/drawing/2014/main" id="{D38F7A85-39C1-47CF-9A0B-CC23DC6F0D95}"/>
              </a:ext>
            </a:extLst>
          </p:cNvPr>
          <p:cNvSpPr txBox="1"/>
          <p:nvPr/>
        </p:nvSpPr>
        <p:spPr>
          <a:xfrm>
            <a:off x="4182858" y="3553996"/>
            <a:ext cx="373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Telephone (</a:t>
            </a:r>
            <a:r>
              <a:rPr lang="nb-NO" dirty="0" err="1"/>
              <a:t>optional</a:t>
            </a:r>
            <a:r>
              <a:rPr lang="nb-NO" dirty="0"/>
              <a:t>)</a:t>
            </a:r>
          </a:p>
        </p:txBody>
      </p:sp>
      <p:sp>
        <p:nvSpPr>
          <p:cNvPr id="25" name="Rektangel: avrundede hjørner 24">
            <a:extLst>
              <a:ext uri="{FF2B5EF4-FFF2-40B4-BE49-F238E27FC236}">
                <a16:creationId xmlns:a16="http://schemas.microsoft.com/office/drawing/2014/main" id="{D97B91C4-73F3-4D8C-8161-67DEC93FBA01}"/>
              </a:ext>
            </a:extLst>
          </p:cNvPr>
          <p:cNvSpPr/>
          <p:nvPr/>
        </p:nvSpPr>
        <p:spPr>
          <a:xfrm>
            <a:off x="3974235" y="4046088"/>
            <a:ext cx="4243527" cy="1887108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b-NO" dirty="0"/>
          </a:p>
        </p:txBody>
      </p:sp>
      <p:sp>
        <p:nvSpPr>
          <p:cNvPr id="26" name="TekstSylinder 25">
            <a:extLst>
              <a:ext uri="{FF2B5EF4-FFF2-40B4-BE49-F238E27FC236}">
                <a16:creationId xmlns:a16="http://schemas.microsoft.com/office/drawing/2014/main" id="{2AF4427D-AC7D-457F-B575-E66B7DF1D929}"/>
              </a:ext>
            </a:extLst>
          </p:cNvPr>
          <p:cNvSpPr txBox="1"/>
          <p:nvPr/>
        </p:nvSpPr>
        <p:spPr>
          <a:xfrm>
            <a:off x="4227248" y="4112689"/>
            <a:ext cx="373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bg2">
                    <a:lumMod val="75000"/>
                  </a:schemeClr>
                </a:solidFill>
              </a:rPr>
              <a:t>Your </a:t>
            </a:r>
            <a:r>
              <a:rPr lang="nb-NO" dirty="0" err="1">
                <a:solidFill>
                  <a:schemeClr val="bg2">
                    <a:lumMod val="75000"/>
                  </a:schemeClr>
                </a:solidFill>
              </a:rPr>
              <a:t>message</a:t>
            </a:r>
            <a:endParaRPr lang="nb-NO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kstSylinder 28">
            <a:extLst>
              <a:ext uri="{FF2B5EF4-FFF2-40B4-BE49-F238E27FC236}">
                <a16:creationId xmlns:a16="http://schemas.microsoft.com/office/drawing/2014/main" id="{7F93FF52-AA4B-402F-8AC3-8B0DF6627B95}"/>
              </a:ext>
            </a:extLst>
          </p:cNvPr>
          <p:cNvSpPr txBox="1"/>
          <p:nvPr/>
        </p:nvSpPr>
        <p:spPr>
          <a:xfrm>
            <a:off x="10745753" y="794340"/>
            <a:ext cx="994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Log in</a:t>
            </a:r>
          </a:p>
        </p:txBody>
      </p:sp>
      <p:sp>
        <p:nvSpPr>
          <p:cNvPr id="19" name="TekstSylinder 18">
            <a:extLst>
              <a:ext uri="{FF2B5EF4-FFF2-40B4-BE49-F238E27FC236}">
                <a16:creationId xmlns:a16="http://schemas.microsoft.com/office/drawing/2014/main" id="{1F24DDEA-B4C1-40BA-890A-4DE88D963450}"/>
              </a:ext>
            </a:extLst>
          </p:cNvPr>
          <p:cNvSpPr txBox="1"/>
          <p:nvPr/>
        </p:nvSpPr>
        <p:spPr>
          <a:xfrm>
            <a:off x="9087545" y="776684"/>
            <a:ext cx="1422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Register </a:t>
            </a:r>
            <a:r>
              <a:rPr lang="nb-NO" dirty="0" err="1"/>
              <a:t>club</a:t>
            </a:r>
            <a:endParaRPr lang="nb-NO" dirty="0"/>
          </a:p>
        </p:txBody>
      </p:sp>
      <p:pic>
        <p:nvPicPr>
          <p:cNvPr id="20" name="Bilde 19">
            <a:extLst>
              <a:ext uri="{FF2B5EF4-FFF2-40B4-BE49-F238E27FC236}">
                <a16:creationId xmlns:a16="http://schemas.microsoft.com/office/drawing/2014/main" id="{C3CC9C40-F2EA-4065-B054-35BC7E02D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49" y="-29642"/>
            <a:ext cx="3224491" cy="166110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C366339-EF2D-4604-BEF9-6A29A25D5344}"/>
              </a:ext>
            </a:extLst>
          </p:cNvPr>
          <p:cNvSpPr txBox="1"/>
          <p:nvPr/>
        </p:nvSpPr>
        <p:spPr>
          <a:xfrm>
            <a:off x="3048000" y="3145274"/>
            <a:ext cx="609600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600" b="1" dirty="0">
                <a:solidFill>
                  <a:srgbClr val="FFC000"/>
                </a:solidFill>
              </a:rPr>
              <a:t>Done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950635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kstSylinder 27">
            <a:extLst>
              <a:ext uri="{FF2B5EF4-FFF2-40B4-BE49-F238E27FC236}">
                <a16:creationId xmlns:a16="http://schemas.microsoft.com/office/drawing/2014/main" id="{E08A121A-7B3D-45BE-91FD-9B922534386A}"/>
              </a:ext>
            </a:extLst>
          </p:cNvPr>
          <p:cNvSpPr txBox="1"/>
          <p:nvPr/>
        </p:nvSpPr>
        <p:spPr>
          <a:xfrm>
            <a:off x="10534466" y="140503"/>
            <a:ext cx="1416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Company </a:t>
            </a:r>
            <a:r>
              <a:rPr lang="nb-NO" sz="1000" dirty="0"/>
              <a:t>(log in)</a:t>
            </a:r>
            <a:endParaRPr lang="nb-NO" sz="1600" dirty="0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738815E0-6205-4E6E-8B22-B806273B7E37}"/>
              </a:ext>
            </a:extLst>
          </p:cNvPr>
          <p:cNvSpPr txBox="1"/>
          <p:nvPr/>
        </p:nvSpPr>
        <p:spPr>
          <a:xfrm>
            <a:off x="5495803" y="1263511"/>
            <a:ext cx="3178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/>
              <a:t>FAQ</a:t>
            </a:r>
          </a:p>
        </p:txBody>
      </p:sp>
      <p:sp>
        <p:nvSpPr>
          <p:cNvPr id="2" name="TekstSylinder 1">
            <a:extLst>
              <a:ext uri="{FF2B5EF4-FFF2-40B4-BE49-F238E27FC236}">
                <a16:creationId xmlns:a16="http://schemas.microsoft.com/office/drawing/2014/main" id="{CAD30DA6-8EEC-4D98-986A-8C8A7CEC27F9}"/>
              </a:ext>
            </a:extLst>
          </p:cNvPr>
          <p:cNvSpPr txBox="1"/>
          <p:nvPr/>
        </p:nvSpPr>
        <p:spPr>
          <a:xfrm>
            <a:off x="2228295" y="2166151"/>
            <a:ext cx="7599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 </a:t>
            </a:r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F4CE4E9B-66F2-4CE7-B62F-C4A12FC17EE4}"/>
              </a:ext>
            </a:extLst>
          </p:cNvPr>
          <p:cNvSpPr txBox="1"/>
          <p:nvPr/>
        </p:nvSpPr>
        <p:spPr>
          <a:xfrm>
            <a:off x="2228295" y="2450237"/>
            <a:ext cx="8043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Same FAQ </a:t>
            </a:r>
            <a:r>
              <a:rPr lang="nb-NO" dirty="0" err="1"/>
              <a:t>solution</a:t>
            </a:r>
            <a:r>
              <a:rPr lang="nb-NO" dirty="0"/>
              <a:t> as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made</a:t>
            </a:r>
            <a:r>
              <a:rPr lang="nb-NO" dirty="0"/>
              <a:t> for </a:t>
            </a:r>
            <a:r>
              <a:rPr lang="nb-NO" dirty="0" err="1"/>
              <a:t>Fotballkviss</a:t>
            </a:r>
            <a:r>
              <a:rPr lang="nb-NO" dirty="0"/>
              <a:t>. </a:t>
            </a:r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D3B75F7B-D780-42C2-82FB-7B22562C99DE}"/>
              </a:ext>
            </a:extLst>
          </p:cNvPr>
          <p:cNvSpPr txBox="1"/>
          <p:nvPr/>
        </p:nvSpPr>
        <p:spPr>
          <a:xfrm>
            <a:off x="10745753" y="794340"/>
            <a:ext cx="994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Log in</a:t>
            </a:r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C0F2254D-B394-421B-AB44-4F4D7247082B}"/>
              </a:ext>
            </a:extLst>
          </p:cNvPr>
          <p:cNvSpPr txBox="1"/>
          <p:nvPr/>
        </p:nvSpPr>
        <p:spPr>
          <a:xfrm>
            <a:off x="9087545" y="758928"/>
            <a:ext cx="1422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Register </a:t>
            </a:r>
            <a:r>
              <a:rPr lang="nb-NO" dirty="0" err="1"/>
              <a:t>club</a:t>
            </a:r>
            <a:endParaRPr lang="nb-NO" dirty="0"/>
          </a:p>
        </p:txBody>
      </p:sp>
      <p:pic>
        <p:nvPicPr>
          <p:cNvPr id="12" name="Bilde 11">
            <a:extLst>
              <a:ext uri="{FF2B5EF4-FFF2-40B4-BE49-F238E27FC236}">
                <a16:creationId xmlns:a16="http://schemas.microsoft.com/office/drawing/2014/main" id="{FFFF786F-80A0-42FA-A8E4-C2D80890F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49" y="-29642"/>
            <a:ext cx="3224491" cy="16611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880324-5571-4D37-AC86-D0ACD76F60AA}"/>
              </a:ext>
            </a:extLst>
          </p:cNvPr>
          <p:cNvSpPr txBox="1"/>
          <p:nvPr/>
        </p:nvSpPr>
        <p:spPr>
          <a:xfrm>
            <a:off x="3048000" y="3145274"/>
            <a:ext cx="609600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600" b="1" dirty="0">
                <a:solidFill>
                  <a:srgbClr val="FFC000"/>
                </a:solidFill>
              </a:rPr>
              <a:t>Done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126293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kstSylinder 27">
            <a:extLst>
              <a:ext uri="{FF2B5EF4-FFF2-40B4-BE49-F238E27FC236}">
                <a16:creationId xmlns:a16="http://schemas.microsoft.com/office/drawing/2014/main" id="{E08A121A-7B3D-45BE-91FD-9B922534386A}"/>
              </a:ext>
            </a:extLst>
          </p:cNvPr>
          <p:cNvSpPr txBox="1"/>
          <p:nvPr/>
        </p:nvSpPr>
        <p:spPr>
          <a:xfrm>
            <a:off x="10534466" y="140503"/>
            <a:ext cx="1416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Company </a:t>
            </a:r>
            <a:r>
              <a:rPr lang="nb-NO" sz="1000" dirty="0"/>
              <a:t>(log in)</a:t>
            </a:r>
            <a:endParaRPr lang="nb-NO" sz="1600" dirty="0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738815E0-6205-4E6E-8B22-B806273B7E37}"/>
              </a:ext>
            </a:extLst>
          </p:cNvPr>
          <p:cNvSpPr txBox="1"/>
          <p:nvPr/>
        </p:nvSpPr>
        <p:spPr>
          <a:xfrm>
            <a:off x="5258710" y="1315427"/>
            <a:ext cx="3178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/>
              <a:t>How it </a:t>
            </a:r>
            <a:r>
              <a:rPr lang="nb-NO" b="1" dirty="0" err="1"/>
              <a:t>works</a:t>
            </a:r>
            <a:endParaRPr lang="nb-NO" b="1" dirty="0"/>
          </a:p>
        </p:txBody>
      </p:sp>
      <p:sp>
        <p:nvSpPr>
          <p:cNvPr id="2" name="TekstSylinder 1">
            <a:extLst>
              <a:ext uri="{FF2B5EF4-FFF2-40B4-BE49-F238E27FC236}">
                <a16:creationId xmlns:a16="http://schemas.microsoft.com/office/drawing/2014/main" id="{CAD30DA6-8EEC-4D98-986A-8C8A7CEC27F9}"/>
              </a:ext>
            </a:extLst>
          </p:cNvPr>
          <p:cNvSpPr txBox="1"/>
          <p:nvPr/>
        </p:nvSpPr>
        <p:spPr>
          <a:xfrm>
            <a:off x="2228295" y="2166151"/>
            <a:ext cx="7599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 </a:t>
            </a:r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F4CE4E9B-66F2-4CE7-B62F-C4A12FC17EE4}"/>
              </a:ext>
            </a:extLst>
          </p:cNvPr>
          <p:cNvSpPr txBox="1"/>
          <p:nvPr/>
        </p:nvSpPr>
        <p:spPr>
          <a:xfrm>
            <a:off x="2228295" y="2450237"/>
            <a:ext cx="8043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I </a:t>
            </a:r>
            <a:r>
              <a:rPr lang="nb-NO" dirty="0" err="1"/>
              <a:t>will</a:t>
            </a:r>
            <a:r>
              <a:rPr lang="nb-NO" dirty="0"/>
              <a:t> make an image/</a:t>
            </a:r>
            <a:r>
              <a:rPr lang="nb-NO" dirty="0" err="1"/>
              <a:t>drawing</a:t>
            </a:r>
            <a:r>
              <a:rPr lang="nb-NO" dirty="0"/>
              <a:t> as in </a:t>
            </a:r>
            <a:r>
              <a:rPr lang="nb-NO" dirty="0" err="1"/>
              <a:t>fotballkviss</a:t>
            </a:r>
            <a:r>
              <a:rPr lang="nb-NO" dirty="0"/>
              <a:t>. </a:t>
            </a:r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01B8F91D-3DB0-49D5-B8D6-5602014FC663}"/>
              </a:ext>
            </a:extLst>
          </p:cNvPr>
          <p:cNvSpPr txBox="1"/>
          <p:nvPr/>
        </p:nvSpPr>
        <p:spPr>
          <a:xfrm>
            <a:off x="10745753" y="794340"/>
            <a:ext cx="994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Log in</a:t>
            </a:r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E6D81930-CE4A-43CB-9611-611723188524}"/>
              </a:ext>
            </a:extLst>
          </p:cNvPr>
          <p:cNvSpPr txBox="1"/>
          <p:nvPr/>
        </p:nvSpPr>
        <p:spPr>
          <a:xfrm>
            <a:off x="9087545" y="758928"/>
            <a:ext cx="1422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Register </a:t>
            </a:r>
            <a:r>
              <a:rPr lang="nb-NO" dirty="0" err="1"/>
              <a:t>club</a:t>
            </a:r>
            <a:endParaRPr lang="nb-NO" dirty="0"/>
          </a:p>
        </p:txBody>
      </p:sp>
      <p:pic>
        <p:nvPicPr>
          <p:cNvPr id="12" name="Bilde 11">
            <a:extLst>
              <a:ext uri="{FF2B5EF4-FFF2-40B4-BE49-F238E27FC236}">
                <a16:creationId xmlns:a16="http://schemas.microsoft.com/office/drawing/2014/main" id="{7C450D6D-228F-4117-A1CB-927BA6868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49" y="-29642"/>
            <a:ext cx="3224491" cy="16611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9CF1D86-6638-4C20-B2F6-2F38F1C4C787}"/>
              </a:ext>
            </a:extLst>
          </p:cNvPr>
          <p:cNvSpPr txBox="1"/>
          <p:nvPr/>
        </p:nvSpPr>
        <p:spPr>
          <a:xfrm>
            <a:off x="3048000" y="3145274"/>
            <a:ext cx="609600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600" b="1" dirty="0">
                <a:solidFill>
                  <a:srgbClr val="FFC000"/>
                </a:solidFill>
              </a:rPr>
              <a:t>Done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602094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 descr="Et bilde som inneholder tekst&#10;&#10;Automatisk generert beskrivelse">
            <a:extLst>
              <a:ext uri="{FF2B5EF4-FFF2-40B4-BE49-F238E27FC236}">
                <a16:creationId xmlns:a16="http://schemas.microsoft.com/office/drawing/2014/main" id="{973F9E65-7641-4230-BAA7-52E461103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14" y="1687684"/>
            <a:ext cx="12197014" cy="4091249"/>
          </a:xfrm>
          <a:prstGeom prst="rect">
            <a:avLst/>
          </a:prstGeom>
        </p:spPr>
      </p:pic>
      <p:sp>
        <p:nvSpPr>
          <p:cNvPr id="27" name="Rektangel 26">
            <a:extLst>
              <a:ext uri="{FF2B5EF4-FFF2-40B4-BE49-F238E27FC236}">
                <a16:creationId xmlns:a16="http://schemas.microsoft.com/office/drawing/2014/main" id="{A6AA1796-5FD9-4C42-A38F-8A7864D6BC33}"/>
              </a:ext>
            </a:extLst>
          </p:cNvPr>
          <p:cNvSpPr/>
          <p:nvPr/>
        </p:nvSpPr>
        <p:spPr>
          <a:xfrm>
            <a:off x="6689242" y="4185615"/>
            <a:ext cx="4133850" cy="371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TekstSylinder 34">
            <a:extLst>
              <a:ext uri="{FF2B5EF4-FFF2-40B4-BE49-F238E27FC236}">
                <a16:creationId xmlns:a16="http://schemas.microsoft.com/office/drawing/2014/main" id="{0E725FEC-A6A8-4656-B9FD-DB5AB28A65EF}"/>
              </a:ext>
            </a:extLst>
          </p:cNvPr>
          <p:cNvSpPr txBox="1"/>
          <p:nvPr/>
        </p:nvSpPr>
        <p:spPr>
          <a:xfrm>
            <a:off x="6689242" y="4027092"/>
            <a:ext cx="41501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bg1"/>
                </a:solidFill>
              </a:rPr>
              <a:t> </a:t>
            </a:r>
            <a:r>
              <a:rPr lang="nb-NO" dirty="0" err="1">
                <a:solidFill>
                  <a:schemeClr val="bg1"/>
                </a:solidFill>
              </a:rPr>
              <a:t>Choose</a:t>
            </a:r>
            <a:r>
              <a:rPr lang="nb-NO" dirty="0">
                <a:solidFill>
                  <a:schemeClr val="bg1"/>
                </a:solidFill>
              </a:rPr>
              <a:t> </a:t>
            </a:r>
            <a:r>
              <a:rPr lang="nb-NO" dirty="0" err="1">
                <a:solidFill>
                  <a:schemeClr val="bg1"/>
                </a:solidFill>
              </a:rPr>
              <a:t>category</a:t>
            </a:r>
            <a:r>
              <a:rPr lang="nb-NO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6" name="Rektangel 35">
            <a:extLst>
              <a:ext uri="{FF2B5EF4-FFF2-40B4-BE49-F238E27FC236}">
                <a16:creationId xmlns:a16="http://schemas.microsoft.com/office/drawing/2014/main" id="{3B452A53-3A4C-4CC6-8C6C-F152D7C0039A}"/>
              </a:ext>
            </a:extLst>
          </p:cNvPr>
          <p:cNvSpPr/>
          <p:nvPr/>
        </p:nvSpPr>
        <p:spPr>
          <a:xfrm>
            <a:off x="9800251" y="4951589"/>
            <a:ext cx="1039125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7" name="TekstSylinder 36">
            <a:extLst>
              <a:ext uri="{FF2B5EF4-FFF2-40B4-BE49-F238E27FC236}">
                <a16:creationId xmlns:a16="http://schemas.microsoft.com/office/drawing/2014/main" id="{50061AF0-B21A-43CF-9C9A-841F3B395C37}"/>
              </a:ext>
            </a:extLst>
          </p:cNvPr>
          <p:cNvSpPr txBox="1"/>
          <p:nvPr/>
        </p:nvSpPr>
        <p:spPr>
          <a:xfrm>
            <a:off x="10014903" y="4943674"/>
            <a:ext cx="103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>
                <a:solidFill>
                  <a:schemeClr val="bg1"/>
                </a:solidFill>
              </a:rPr>
              <a:t>Next</a:t>
            </a:r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39" name="Grafikk 38" descr="Cirkumfleks opp">
            <a:extLst>
              <a:ext uri="{FF2B5EF4-FFF2-40B4-BE49-F238E27FC236}">
                <a16:creationId xmlns:a16="http://schemas.microsoft.com/office/drawing/2014/main" id="{08760C94-16A2-4F63-BCF5-621968683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10429166" y="4027092"/>
            <a:ext cx="393926" cy="393926"/>
          </a:xfrm>
          <a:prstGeom prst="rect">
            <a:avLst/>
          </a:prstGeom>
        </p:spPr>
      </p:pic>
      <p:sp>
        <p:nvSpPr>
          <p:cNvPr id="4" name="TekstSylinder 3">
            <a:extLst>
              <a:ext uri="{FF2B5EF4-FFF2-40B4-BE49-F238E27FC236}">
                <a16:creationId xmlns:a16="http://schemas.microsoft.com/office/drawing/2014/main" id="{670FB36A-3682-493C-B6A6-1C8FAA1A8D46}"/>
              </a:ext>
            </a:extLst>
          </p:cNvPr>
          <p:cNvSpPr txBox="1"/>
          <p:nvPr/>
        </p:nvSpPr>
        <p:spPr>
          <a:xfrm>
            <a:off x="6617077" y="2663682"/>
            <a:ext cx="4630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 NON-BINDING OFFERS – SAVE TIME AND MONEY ON YOUR PURCHASES </a:t>
            </a:r>
          </a:p>
        </p:txBody>
      </p:sp>
      <p:sp>
        <p:nvSpPr>
          <p:cNvPr id="25" name="TekstSylinder 24">
            <a:extLst>
              <a:ext uri="{FF2B5EF4-FFF2-40B4-BE49-F238E27FC236}">
                <a16:creationId xmlns:a16="http://schemas.microsoft.com/office/drawing/2014/main" id="{1367649F-402B-44B1-A55F-F7E113B8E17F}"/>
              </a:ext>
            </a:extLst>
          </p:cNvPr>
          <p:cNvSpPr txBox="1"/>
          <p:nvPr/>
        </p:nvSpPr>
        <p:spPr>
          <a:xfrm>
            <a:off x="11398745" y="1126722"/>
            <a:ext cx="994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>
                <a:latin typeface="Arial Nova Cond Light" panose="020B0306020202020204" pitchFamily="34" charset="0"/>
              </a:rPr>
              <a:t>Log in</a:t>
            </a:r>
          </a:p>
        </p:txBody>
      </p:sp>
      <p:sp>
        <p:nvSpPr>
          <p:cNvPr id="28" name="TekstSylinder 27">
            <a:extLst>
              <a:ext uri="{FF2B5EF4-FFF2-40B4-BE49-F238E27FC236}">
                <a16:creationId xmlns:a16="http://schemas.microsoft.com/office/drawing/2014/main" id="{E08A121A-7B3D-45BE-91FD-9B922534386A}"/>
              </a:ext>
            </a:extLst>
          </p:cNvPr>
          <p:cNvSpPr txBox="1"/>
          <p:nvPr/>
        </p:nvSpPr>
        <p:spPr>
          <a:xfrm>
            <a:off x="10823002" y="70580"/>
            <a:ext cx="1416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>
                <a:latin typeface="Arial Nova Cond Light" panose="020B0306020202020204" pitchFamily="34" charset="0"/>
              </a:rPr>
              <a:t>Company </a:t>
            </a:r>
            <a:r>
              <a:rPr lang="nb-NO" sz="900" dirty="0">
                <a:latin typeface="Arial Nova Cond Light" panose="020B0306020202020204" pitchFamily="34" charset="0"/>
              </a:rPr>
              <a:t>(log in)</a:t>
            </a:r>
            <a:endParaRPr lang="nb-NO" sz="1400" dirty="0">
              <a:latin typeface="Arial Nova Cond Light" panose="020B0306020202020204" pitchFamily="34" charset="0"/>
            </a:endParaRPr>
          </a:p>
        </p:txBody>
      </p:sp>
      <p:sp>
        <p:nvSpPr>
          <p:cNvPr id="2" name="TekstSylinder 1">
            <a:extLst>
              <a:ext uri="{FF2B5EF4-FFF2-40B4-BE49-F238E27FC236}">
                <a16:creationId xmlns:a16="http://schemas.microsoft.com/office/drawing/2014/main" id="{C6DD9EA6-3561-47C1-AF77-E81CFEF14FEE}"/>
              </a:ext>
            </a:extLst>
          </p:cNvPr>
          <p:cNvSpPr txBox="1"/>
          <p:nvPr/>
        </p:nvSpPr>
        <p:spPr>
          <a:xfrm>
            <a:off x="9976063" y="1126722"/>
            <a:ext cx="1422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>
                <a:latin typeface="Arial Nova Cond Light" panose="020B0306020202020204" pitchFamily="34" charset="0"/>
              </a:rPr>
              <a:t>Register </a:t>
            </a:r>
            <a:r>
              <a:rPr lang="nb-NO" sz="1400" dirty="0" err="1">
                <a:latin typeface="Arial Nova Cond Light" panose="020B0306020202020204" pitchFamily="34" charset="0"/>
              </a:rPr>
              <a:t>group</a:t>
            </a:r>
            <a:endParaRPr lang="nb-NO" sz="1400" dirty="0">
              <a:latin typeface="Arial Nova Cond Light" panose="020B0306020202020204" pitchFamily="34" charset="0"/>
            </a:endParaRP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72718022-7B99-4807-BDC5-306BD7D4E2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8" y="-478324"/>
            <a:ext cx="4592715" cy="2365944"/>
          </a:xfrm>
          <a:prstGeom prst="rect">
            <a:avLst/>
          </a:prstGeom>
        </p:spPr>
      </p:pic>
      <p:pic>
        <p:nvPicPr>
          <p:cNvPr id="30" name="Bilde 29">
            <a:extLst>
              <a:ext uri="{FF2B5EF4-FFF2-40B4-BE49-F238E27FC236}">
                <a16:creationId xmlns:a16="http://schemas.microsoft.com/office/drawing/2014/main" id="{00E4C48D-2B98-461E-B410-95D71C34D6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216" y="3066839"/>
            <a:ext cx="214111" cy="1973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1" name="TekstSylinder 30">
            <a:extLst>
              <a:ext uri="{FF2B5EF4-FFF2-40B4-BE49-F238E27FC236}">
                <a16:creationId xmlns:a16="http://schemas.microsoft.com/office/drawing/2014/main" id="{60B33E53-FC1F-4739-AB1F-7CE16FCC58B4}"/>
              </a:ext>
            </a:extLst>
          </p:cNvPr>
          <p:cNvSpPr txBox="1"/>
          <p:nvPr/>
        </p:nvSpPr>
        <p:spPr>
          <a:xfrm>
            <a:off x="2318956" y="3013056"/>
            <a:ext cx="25939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</a:t>
            </a:r>
            <a:r>
              <a:rPr lang="nb-NO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offers from </a:t>
            </a:r>
            <a:r>
              <a:rPr lang="nb-NO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several</a:t>
            </a:r>
            <a:r>
              <a:rPr lang="nb-NO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b-NO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suppliers</a:t>
            </a:r>
            <a:endParaRPr lang="nb-NO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kstSylinder 31">
            <a:extLst>
              <a:ext uri="{FF2B5EF4-FFF2-40B4-BE49-F238E27FC236}">
                <a16:creationId xmlns:a16="http://schemas.microsoft.com/office/drawing/2014/main" id="{0683D9D6-8BEB-45AB-B50A-855C8008DD75}"/>
              </a:ext>
            </a:extLst>
          </p:cNvPr>
          <p:cNvSpPr txBox="1"/>
          <p:nvPr/>
        </p:nvSpPr>
        <p:spPr>
          <a:xfrm>
            <a:off x="2314906" y="4083677"/>
            <a:ext cx="24689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It's free and without obligation!</a:t>
            </a:r>
            <a:endParaRPr lang="nb-NO" sz="1200" b="1" dirty="0">
              <a:solidFill>
                <a:schemeClr val="bg1"/>
              </a:solidFill>
            </a:endParaRPr>
          </a:p>
        </p:txBody>
      </p:sp>
      <p:sp>
        <p:nvSpPr>
          <p:cNvPr id="34" name="TekstSylinder 33">
            <a:extLst>
              <a:ext uri="{FF2B5EF4-FFF2-40B4-BE49-F238E27FC236}">
                <a16:creationId xmlns:a16="http://schemas.microsoft.com/office/drawing/2014/main" id="{C2301C5E-9641-4183-86C0-847D292DFF26}"/>
              </a:ext>
            </a:extLst>
          </p:cNvPr>
          <p:cNvSpPr txBox="1"/>
          <p:nvPr/>
        </p:nvSpPr>
        <p:spPr>
          <a:xfrm>
            <a:off x="2318956" y="3537246"/>
            <a:ext cx="335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Choose the best offer based on your needs</a:t>
            </a:r>
            <a:endParaRPr lang="nb-NO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Bilde 22">
            <a:extLst>
              <a:ext uri="{FF2B5EF4-FFF2-40B4-BE49-F238E27FC236}">
                <a16:creationId xmlns:a16="http://schemas.microsoft.com/office/drawing/2014/main" id="{BC43BE5E-C067-4966-9D92-5B2641E14B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215" y="3616862"/>
            <a:ext cx="214111" cy="1973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Bilde 25">
            <a:extLst>
              <a:ext uri="{FF2B5EF4-FFF2-40B4-BE49-F238E27FC236}">
                <a16:creationId xmlns:a16="http://schemas.microsoft.com/office/drawing/2014/main" id="{AAF48EEB-339A-4CD3-8ED5-5503F7B6E4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215" y="4113066"/>
            <a:ext cx="214111" cy="1973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kstSylinder 18">
            <a:extLst>
              <a:ext uri="{FF2B5EF4-FFF2-40B4-BE49-F238E27FC236}">
                <a16:creationId xmlns:a16="http://schemas.microsoft.com/office/drawing/2014/main" id="{A157C9AD-2C46-4588-8683-AFC79E2B2B8B}"/>
              </a:ext>
            </a:extLst>
          </p:cNvPr>
          <p:cNvSpPr txBox="1"/>
          <p:nvPr/>
        </p:nvSpPr>
        <p:spPr>
          <a:xfrm>
            <a:off x="6689242" y="4489592"/>
            <a:ext cx="41501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bg1"/>
                </a:solidFill>
              </a:rPr>
              <a:t> </a:t>
            </a:r>
            <a:r>
              <a:rPr lang="nb-NO" dirty="0" err="1">
                <a:solidFill>
                  <a:schemeClr val="bg1"/>
                </a:solidFill>
              </a:rPr>
              <a:t>Choose</a:t>
            </a:r>
            <a:r>
              <a:rPr lang="nb-NO" dirty="0">
                <a:solidFill>
                  <a:schemeClr val="bg1"/>
                </a:solidFill>
              </a:rPr>
              <a:t> </a:t>
            </a:r>
            <a:r>
              <a:rPr lang="nb-NO" dirty="0" err="1">
                <a:solidFill>
                  <a:schemeClr val="bg1"/>
                </a:solidFill>
              </a:rPr>
              <a:t>product</a:t>
            </a:r>
            <a:r>
              <a:rPr lang="nb-NO" dirty="0">
                <a:solidFill>
                  <a:schemeClr val="bg1"/>
                </a:solidFill>
              </a:rPr>
              <a:t>/service </a:t>
            </a:r>
          </a:p>
        </p:txBody>
      </p:sp>
      <p:sp>
        <p:nvSpPr>
          <p:cNvPr id="20" name="TekstSylinder 19">
            <a:extLst>
              <a:ext uri="{FF2B5EF4-FFF2-40B4-BE49-F238E27FC236}">
                <a16:creationId xmlns:a16="http://schemas.microsoft.com/office/drawing/2014/main" id="{BA88A190-D734-41AF-9182-2E1C75C781AA}"/>
              </a:ext>
            </a:extLst>
          </p:cNvPr>
          <p:cNvSpPr txBox="1"/>
          <p:nvPr/>
        </p:nvSpPr>
        <p:spPr>
          <a:xfrm>
            <a:off x="530894" y="6041341"/>
            <a:ext cx="1112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b="1" dirty="0"/>
              <a:t>How Russekjøp </a:t>
            </a:r>
            <a:r>
              <a:rPr lang="nb-NO" b="1" dirty="0" err="1"/>
              <a:t>works</a:t>
            </a:r>
            <a:endParaRPr lang="nb-NO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81E300-D693-44C2-9726-78B115DA1CFD}"/>
              </a:ext>
            </a:extLst>
          </p:cNvPr>
          <p:cNvSpPr txBox="1"/>
          <p:nvPr/>
        </p:nvSpPr>
        <p:spPr>
          <a:xfrm>
            <a:off x="4404360" y="1295400"/>
            <a:ext cx="22127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Done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AF2EDF-DCEF-4D73-B543-F40073421BE0}"/>
              </a:ext>
            </a:extLst>
          </p:cNvPr>
          <p:cNvSpPr txBox="1"/>
          <p:nvPr/>
        </p:nvSpPr>
        <p:spPr>
          <a:xfrm>
            <a:off x="3048000" y="3145274"/>
            <a:ext cx="609600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600" b="1" dirty="0">
                <a:solidFill>
                  <a:srgbClr val="FFC000"/>
                </a:solidFill>
              </a:rPr>
              <a:t>Done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189112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kstSylinder 27">
            <a:extLst>
              <a:ext uri="{FF2B5EF4-FFF2-40B4-BE49-F238E27FC236}">
                <a16:creationId xmlns:a16="http://schemas.microsoft.com/office/drawing/2014/main" id="{E08A121A-7B3D-45BE-91FD-9B922534386A}"/>
              </a:ext>
            </a:extLst>
          </p:cNvPr>
          <p:cNvSpPr txBox="1"/>
          <p:nvPr/>
        </p:nvSpPr>
        <p:spPr>
          <a:xfrm>
            <a:off x="10534466" y="140503"/>
            <a:ext cx="1416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Company </a:t>
            </a:r>
            <a:r>
              <a:rPr lang="nb-NO" sz="1000" dirty="0"/>
              <a:t>(log in)</a:t>
            </a:r>
            <a:endParaRPr lang="nb-NO" sz="1600" dirty="0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738815E0-6205-4E6E-8B22-B806273B7E37}"/>
              </a:ext>
            </a:extLst>
          </p:cNvPr>
          <p:cNvSpPr txBox="1"/>
          <p:nvPr/>
        </p:nvSpPr>
        <p:spPr>
          <a:xfrm>
            <a:off x="7549542" y="1474518"/>
            <a:ext cx="3178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 err="1"/>
              <a:t>Become</a:t>
            </a:r>
            <a:r>
              <a:rPr lang="nb-NO" b="1" dirty="0"/>
              <a:t> a </a:t>
            </a:r>
            <a:r>
              <a:rPr lang="nb-NO" b="1" dirty="0" err="1"/>
              <a:t>supplier</a:t>
            </a:r>
            <a:endParaRPr lang="nb-NO" b="1" dirty="0"/>
          </a:p>
        </p:txBody>
      </p:sp>
      <p:sp>
        <p:nvSpPr>
          <p:cNvPr id="17" name="TekstSylinder 16">
            <a:extLst>
              <a:ext uri="{FF2B5EF4-FFF2-40B4-BE49-F238E27FC236}">
                <a16:creationId xmlns:a16="http://schemas.microsoft.com/office/drawing/2014/main" id="{E4ACF111-DCED-443A-9F34-DB2E5E457069}"/>
              </a:ext>
            </a:extLst>
          </p:cNvPr>
          <p:cNvSpPr txBox="1"/>
          <p:nvPr/>
        </p:nvSpPr>
        <p:spPr>
          <a:xfrm>
            <a:off x="6279474" y="2081403"/>
            <a:ext cx="551303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b="0" i="0" dirty="0">
                <a:effectLst/>
                <a:latin typeface="Georgia" panose="02040502050405020303" pitchFamily="18" charset="0"/>
              </a:rPr>
              <a:t>Er din bedrift på utkikk etter flere kunder, eller har som mål å øke salget og inntjeningen? Russekjøp er derfor den foretrukne plattformen.</a:t>
            </a:r>
            <a:br>
              <a:rPr lang="nb-NO" sz="1400" b="0" i="0" dirty="0">
                <a:effectLst/>
                <a:latin typeface="Georgia" panose="02040502050405020303" pitchFamily="18" charset="0"/>
              </a:rPr>
            </a:br>
            <a:br>
              <a:rPr lang="nb-NO" sz="1400" dirty="0"/>
            </a:br>
            <a:r>
              <a:rPr lang="nb-NO" sz="1400" b="0" i="0" dirty="0">
                <a:effectLst/>
                <a:latin typeface="Georgia" panose="02040502050405020303" pitchFamily="18" charset="0"/>
              </a:rPr>
              <a:t>Ved å registrere seg som leverandør vil din bedrift få direkte tilgang til planlagte kjøp fra russegrupper. Dette gir dere muligheten til å kjempe om nye kunder og nye salg.</a:t>
            </a:r>
            <a:br>
              <a:rPr lang="nb-NO" sz="1400" b="0" i="0" dirty="0">
                <a:effectLst/>
                <a:latin typeface="Georgia" panose="02040502050405020303" pitchFamily="18" charset="0"/>
              </a:rPr>
            </a:br>
            <a:br>
              <a:rPr lang="nb-NO" sz="1400" dirty="0"/>
            </a:br>
            <a:r>
              <a:rPr lang="nb-NO" sz="1400" b="0" i="0" dirty="0">
                <a:effectLst/>
                <a:latin typeface="Georgia" panose="02040502050405020303" pitchFamily="18" charset="0"/>
              </a:rPr>
              <a:t>Ved siden av ovennevnte vil din bedrift også bli registret i vårt </a:t>
            </a:r>
            <a:r>
              <a:rPr lang="nb-NO" sz="1400" b="0" i="0" u="none" strike="noStrike" dirty="0">
                <a:effectLst/>
                <a:latin typeface="Georgia" panose="02040502050405020303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leverandørregister</a:t>
            </a:r>
            <a:r>
              <a:rPr lang="nb-NO" sz="1400" b="0" i="0" dirty="0">
                <a:effectLst/>
                <a:latin typeface="Georgia" panose="02040502050405020303" pitchFamily="18" charset="0"/>
              </a:rPr>
              <a:t> og vi tilbyr tilgang til kjøp av innholdsmarkedsføring i våre kanaler.</a:t>
            </a:r>
            <a:br>
              <a:rPr lang="nb-NO" sz="1400" dirty="0"/>
            </a:br>
            <a:br>
              <a:rPr lang="nb-NO" sz="1400" dirty="0"/>
            </a:br>
            <a:r>
              <a:rPr lang="nb-NO" sz="1400" b="0" i="0" dirty="0">
                <a:effectLst/>
                <a:latin typeface="Georgia" panose="02040502050405020303" pitchFamily="18" charset="0"/>
              </a:rPr>
              <a:t>Dersom dette høres interessant ut – kontakt oss i skjemaet nedenfor. Dere vil så bli kontaktet av oss i løpet av kort tid.</a:t>
            </a:r>
            <a:endParaRPr lang="nb-NO" sz="1400" dirty="0"/>
          </a:p>
          <a:p>
            <a:endParaRPr lang="nb-NO" sz="1400" dirty="0"/>
          </a:p>
          <a:p>
            <a:endParaRPr lang="nb-NO" sz="1400" dirty="0"/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FE4897FC-30E7-4C34-8097-C7505436F967}"/>
              </a:ext>
            </a:extLst>
          </p:cNvPr>
          <p:cNvSpPr txBox="1"/>
          <p:nvPr/>
        </p:nvSpPr>
        <p:spPr>
          <a:xfrm>
            <a:off x="10745753" y="794340"/>
            <a:ext cx="994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Log in</a:t>
            </a:r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A299606F-B0CB-4E69-80BD-2E8FF877FBBF}"/>
              </a:ext>
            </a:extLst>
          </p:cNvPr>
          <p:cNvSpPr txBox="1"/>
          <p:nvPr/>
        </p:nvSpPr>
        <p:spPr>
          <a:xfrm>
            <a:off x="9087545" y="767806"/>
            <a:ext cx="1422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Register </a:t>
            </a:r>
            <a:r>
              <a:rPr lang="nb-NO" dirty="0" err="1"/>
              <a:t>club</a:t>
            </a:r>
            <a:endParaRPr lang="nb-NO" dirty="0"/>
          </a:p>
        </p:txBody>
      </p:sp>
      <p:pic>
        <p:nvPicPr>
          <p:cNvPr id="12" name="Bilde 11">
            <a:extLst>
              <a:ext uri="{FF2B5EF4-FFF2-40B4-BE49-F238E27FC236}">
                <a16:creationId xmlns:a16="http://schemas.microsoft.com/office/drawing/2014/main" id="{E2CB0830-6D66-4AAF-BC3C-510AF1892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49" y="-29642"/>
            <a:ext cx="3224491" cy="1661101"/>
          </a:xfrm>
          <a:prstGeom prst="rect">
            <a:avLst/>
          </a:prstGeom>
        </p:spPr>
      </p:pic>
      <p:pic>
        <p:nvPicPr>
          <p:cNvPr id="3" name="Bilde 2" descr="Et bilde som inneholder tekst, rød, skilt&#10;&#10;Automatisk generert beskrivelse">
            <a:extLst>
              <a:ext uri="{FF2B5EF4-FFF2-40B4-BE49-F238E27FC236}">
                <a16:creationId xmlns:a16="http://schemas.microsoft.com/office/drawing/2014/main" id="{9D6C6048-ADC9-461D-AB3B-4EA61C825A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15" y="1987851"/>
            <a:ext cx="5124085" cy="28822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37C267-8005-4A1B-87AB-24EEBCD9AC26}"/>
              </a:ext>
            </a:extLst>
          </p:cNvPr>
          <p:cNvSpPr txBox="1"/>
          <p:nvPr/>
        </p:nvSpPr>
        <p:spPr>
          <a:xfrm>
            <a:off x="3533957" y="4722981"/>
            <a:ext cx="6096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dirty="0">
                <a:solidFill>
                  <a:srgbClr val="FFC000"/>
                </a:solidFill>
              </a:rPr>
              <a:t>Done</a:t>
            </a:r>
            <a:endParaRPr lang="en-US" sz="4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0D089B-A6A3-4879-A313-5CC1934769C3}"/>
              </a:ext>
            </a:extLst>
          </p:cNvPr>
          <p:cNvSpPr txBox="1"/>
          <p:nvPr/>
        </p:nvSpPr>
        <p:spPr>
          <a:xfrm>
            <a:off x="2991545" y="2703685"/>
            <a:ext cx="609600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600" b="1" dirty="0">
                <a:solidFill>
                  <a:srgbClr val="FFC000"/>
                </a:solidFill>
              </a:rPr>
              <a:t>Done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919965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kstSylinder 27">
            <a:extLst>
              <a:ext uri="{FF2B5EF4-FFF2-40B4-BE49-F238E27FC236}">
                <a16:creationId xmlns:a16="http://schemas.microsoft.com/office/drawing/2014/main" id="{E08A121A-7B3D-45BE-91FD-9B922534386A}"/>
              </a:ext>
            </a:extLst>
          </p:cNvPr>
          <p:cNvSpPr txBox="1"/>
          <p:nvPr/>
        </p:nvSpPr>
        <p:spPr>
          <a:xfrm>
            <a:off x="10534466" y="140503"/>
            <a:ext cx="1416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Company </a:t>
            </a:r>
            <a:r>
              <a:rPr lang="nb-NO" sz="1000" dirty="0"/>
              <a:t>(log in)</a:t>
            </a:r>
            <a:endParaRPr lang="nb-NO" sz="1600" dirty="0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738815E0-6205-4E6E-8B22-B806273B7E37}"/>
              </a:ext>
            </a:extLst>
          </p:cNvPr>
          <p:cNvSpPr txBox="1"/>
          <p:nvPr/>
        </p:nvSpPr>
        <p:spPr>
          <a:xfrm>
            <a:off x="533400" y="1422234"/>
            <a:ext cx="1112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b="1" dirty="0" err="1"/>
              <a:t>Conditions</a:t>
            </a:r>
            <a:r>
              <a:rPr lang="nb-NO" b="1" dirty="0"/>
              <a:t> and terms</a:t>
            </a:r>
          </a:p>
        </p:txBody>
      </p:sp>
      <p:sp>
        <p:nvSpPr>
          <p:cNvPr id="2" name="TekstSylinder 1">
            <a:extLst>
              <a:ext uri="{FF2B5EF4-FFF2-40B4-BE49-F238E27FC236}">
                <a16:creationId xmlns:a16="http://schemas.microsoft.com/office/drawing/2014/main" id="{CAD30DA6-8EEC-4D98-986A-8C8A7CEC27F9}"/>
              </a:ext>
            </a:extLst>
          </p:cNvPr>
          <p:cNvSpPr txBox="1"/>
          <p:nvPr/>
        </p:nvSpPr>
        <p:spPr>
          <a:xfrm>
            <a:off x="2228295" y="2166151"/>
            <a:ext cx="7599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 </a:t>
            </a:r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F4CE4E9B-66F2-4CE7-B62F-C4A12FC17EE4}"/>
              </a:ext>
            </a:extLst>
          </p:cNvPr>
          <p:cNvSpPr txBox="1"/>
          <p:nvPr/>
        </p:nvSpPr>
        <p:spPr>
          <a:xfrm>
            <a:off x="4652424" y="2350817"/>
            <a:ext cx="8043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I </a:t>
            </a:r>
            <a:r>
              <a:rPr lang="nb-NO" dirty="0" err="1"/>
              <a:t>will</a:t>
            </a:r>
            <a:r>
              <a:rPr lang="nb-NO" dirty="0"/>
              <a:t> make </a:t>
            </a:r>
            <a:r>
              <a:rPr lang="nb-NO" dirty="0" err="1"/>
              <a:t>text</a:t>
            </a:r>
            <a:r>
              <a:rPr lang="nb-NO" dirty="0"/>
              <a:t> for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page</a:t>
            </a:r>
            <a:r>
              <a:rPr lang="nb-NO" dirty="0"/>
              <a:t>. </a:t>
            </a:r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7086C502-F8AE-42EC-8DB6-53F2F7890F4C}"/>
              </a:ext>
            </a:extLst>
          </p:cNvPr>
          <p:cNvSpPr txBox="1"/>
          <p:nvPr/>
        </p:nvSpPr>
        <p:spPr>
          <a:xfrm>
            <a:off x="10745753" y="794340"/>
            <a:ext cx="994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Log in</a:t>
            </a:r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071817D7-7D02-4A9F-9D95-411E717DD851}"/>
              </a:ext>
            </a:extLst>
          </p:cNvPr>
          <p:cNvSpPr txBox="1"/>
          <p:nvPr/>
        </p:nvSpPr>
        <p:spPr>
          <a:xfrm>
            <a:off x="9323071" y="768397"/>
            <a:ext cx="1422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Register </a:t>
            </a:r>
            <a:r>
              <a:rPr lang="nb-NO" dirty="0" err="1"/>
              <a:t>club</a:t>
            </a:r>
            <a:endParaRPr lang="nb-NO" dirty="0"/>
          </a:p>
        </p:txBody>
      </p:sp>
      <p:pic>
        <p:nvPicPr>
          <p:cNvPr id="12" name="Bilde 11">
            <a:extLst>
              <a:ext uri="{FF2B5EF4-FFF2-40B4-BE49-F238E27FC236}">
                <a16:creationId xmlns:a16="http://schemas.microsoft.com/office/drawing/2014/main" id="{5B3900E7-A622-4D05-92D6-C67519F29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49" y="-29642"/>
            <a:ext cx="3224491" cy="16611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3D4D9A-4A8D-48EA-983C-5A043DF532E9}"/>
              </a:ext>
            </a:extLst>
          </p:cNvPr>
          <p:cNvSpPr txBox="1"/>
          <p:nvPr/>
        </p:nvSpPr>
        <p:spPr>
          <a:xfrm>
            <a:off x="3048000" y="3145274"/>
            <a:ext cx="609600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600" b="1" dirty="0">
                <a:solidFill>
                  <a:srgbClr val="FFC000"/>
                </a:solidFill>
              </a:rPr>
              <a:t>Done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613651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5EF342C-13E3-40C4-94B3-E6E24335E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860" y="1441921"/>
            <a:ext cx="2854911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b-NO" sz="1600" b="1" u="sng" dirty="0"/>
              <a:t>Klær og sko    23</a:t>
            </a:r>
            <a:br>
              <a:rPr lang="nb-NO" sz="1600" dirty="0"/>
            </a:br>
            <a:r>
              <a:rPr lang="nb-NO" sz="1600" dirty="0"/>
              <a:t>Russedress</a:t>
            </a:r>
            <a:br>
              <a:rPr lang="nb-NO" sz="1600" dirty="0"/>
            </a:br>
            <a:r>
              <a:rPr lang="nb-NO" sz="1600" dirty="0"/>
              <a:t>Sko</a:t>
            </a:r>
            <a:br>
              <a:rPr lang="nb-NO" sz="1600" dirty="0"/>
            </a:br>
            <a:r>
              <a:rPr lang="nb-NO" sz="1600" dirty="0"/>
              <a:t>Gensere/hettejakker</a:t>
            </a:r>
            <a:br>
              <a:rPr lang="nb-NO" sz="1600" dirty="0"/>
            </a:br>
            <a:r>
              <a:rPr lang="nb-NO" sz="1600" dirty="0"/>
              <a:t>Jakker</a:t>
            </a:r>
            <a:br>
              <a:rPr lang="nb-NO" sz="1600" dirty="0"/>
            </a:br>
            <a:r>
              <a:rPr lang="nb-NO" sz="1600" dirty="0"/>
              <a:t>T-skjorte</a:t>
            </a:r>
            <a:br>
              <a:rPr lang="nb-NO" sz="1600" dirty="0"/>
            </a:br>
            <a:r>
              <a:rPr lang="nb-NO" sz="1600" dirty="0"/>
              <a:t>Singlet</a:t>
            </a:r>
            <a:br>
              <a:rPr lang="nb-NO" sz="1600" dirty="0"/>
            </a:br>
            <a:endParaRPr lang="nb-NO" sz="1600" dirty="0"/>
          </a:p>
          <a:p>
            <a:pPr marL="0" indent="0">
              <a:buNone/>
            </a:pPr>
            <a:r>
              <a:rPr lang="nb-NO" sz="1600" b="1" u="sng" dirty="0"/>
              <a:t>Hodeplagg og accessories   25</a:t>
            </a:r>
            <a:br>
              <a:rPr lang="nb-NO" sz="1600" b="1" u="sng" dirty="0"/>
            </a:br>
            <a:r>
              <a:rPr lang="nb-NO" sz="1600" dirty="0"/>
              <a:t>Ørepropper</a:t>
            </a:r>
            <a:br>
              <a:rPr lang="nb-NO" sz="1600" dirty="0"/>
            </a:br>
            <a:r>
              <a:rPr lang="nb-NO" sz="1600" dirty="0"/>
              <a:t>Caps / Bøttehatt</a:t>
            </a:r>
            <a:br>
              <a:rPr lang="nb-NO" sz="1600" dirty="0"/>
            </a:br>
            <a:r>
              <a:rPr lang="nb-NO" sz="1600" dirty="0"/>
              <a:t>Russelue</a:t>
            </a:r>
            <a:br>
              <a:rPr lang="nb-NO" sz="1600" dirty="0"/>
            </a:br>
            <a:r>
              <a:rPr lang="nb-NO" sz="1600" dirty="0"/>
              <a:t>Hårbånd</a:t>
            </a:r>
            <a:br>
              <a:rPr lang="nb-NO" sz="1600" dirty="0"/>
            </a:br>
            <a:r>
              <a:rPr lang="nb-NO" sz="1600" dirty="0"/>
              <a:t>   </a:t>
            </a:r>
          </a:p>
          <a:p>
            <a:pPr marL="0" indent="0">
              <a:buNone/>
            </a:pPr>
            <a:r>
              <a:rPr lang="nb-NO" sz="1600" b="1" u="sng" dirty="0"/>
              <a:t>Trykkeri   26</a:t>
            </a:r>
            <a:br>
              <a:rPr lang="nb-NO" sz="1600" u="sng" dirty="0"/>
            </a:br>
            <a:r>
              <a:rPr lang="nb-NO" sz="1600" dirty="0"/>
              <a:t>Strykemerker</a:t>
            </a:r>
            <a:br>
              <a:rPr lang="nb-NO" sz="1600" dirty="0"/>
            </a:br>
            <a:r>
              <a:rPr lang="nb-NO" sz="1600" dirty="0"/>
              <a:t>Trykk av klær og utstyr</a:t>
            </a:r>
            <a:br>
              <a:rPr lang="nb-NO" sz="1600" dirty="0"/>
            </a:br>
            <a:br>
              <a:rPr lang="nb-NO" sz="1600" dirty="0"/>
            </a:br>
            <a:br>
              <a:rPr lang="nb-NO" sz="1600" dirty="0"/>
            </a:br>
            <a:r>
              <a:rPr lang="nb-NO" sz="1600" dirty="0"/>
              <a:t>  </a:t>
            </a:r>
            <a:br>
              <a:rPr lang="nb-NO" sz="1600" dirty="0"/>
            </a:br>
            <a:r>
              <a:rPr lang="nb-NO" sz="1600" dirty="0"/>
              <a:t>  </a:t>
            </a:r>
          </a:p>
          <a:p>
            <a:pPr marL="0" indent="0">
              <a:buNone/>
            </a:pPr>
            <a:endParaRPr lang="nb-NO" sz="1600" dirty="0"/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41D4635F-27FF-466A-8EB1-0A919641F9D0}"/>
              </a:ext>
            </a:extLst>
          </p:cNvPr>
          <p:cNvSpPr txBox="1"/>
          <p:nvPr/>
        </p:nvSpPr>
        <p:spPr>
          <a:xfrm>
            <a:off x="896645" y="177553"/>
            <a:ext cx="10413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dirty="0" err="1"/>
              <a:t>Categories</a:t>
            </a:r>
            <a:r>
              <a:rPr lang="nb-NO" sz="3600" dirty="0"/>
              <a:t> and </a:t>
            </a:r>
            <a:r>
              <a:rPr lang="nb-NO" sz="3600" dirty="0" err="1"/>
              <a:t>products</a:t>
            </a:r>
            <a:r>
              <a:rPr lang="nb-NO" sz="3600" dirty="0"/>
              <a:t>/service</a:t>
            </a:r>
          </a:p>
        </p:txBody>
      </p:sp>
      <p:sp>
        <p:nvSpPr>
          <p:cNvPr id="5" name="Plassholder for innhold 2">
            <a:extLst>
              <a:ext uri="{FF2B5EF4-FFF2-40B4-BE49-F238E27FC236}">
                <a16:creationId xmlns:a16="http://schemas.microsoft.com/office/drawing/2014/main" id="{D57CA277-81BC-4DE5-A613-0C51B8BE9F96}"/>
              </a:ext>
            </a:extLst>
          </p:cNvPr>
          <p:cNvSpPr txBox="1">
            <a:spLocks/>
          </p:cNvSpPr>
          <p:nvPr/>
        </p:nvSpPr>
        <p:spPr>
          <a:xfrm>
            <a:off x="3693111" y="1441921"/>
            <a:ext cx="28549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b-NO" sz="1600" b="1" u="sng" dirty="0"/>
              <a:t>Russekort 27</a:t>
            </a:r>
            <a:br>
              <a:rPr lang="nb-NO" sz="1600" dirty="0"/>
            </a:br>
            <a:r>
              <a:rPr lang="nb-NO" sz="1600" dirty="0"/>
              <a:t>Russekort</a:t>
            </a:r>
            <a:br>
              <a:rPr lang="nb-NO" sz="1600" dirty="0"/>
            </a:br>
            <a:endParaRPr lang="nb-NO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nb-NO" sz="1600" b="1" u="sng" dirty="0"/>
              <a:t>Musikk og DJ   28</a:t>
            </a:r>
            <a:br>
              <a:rPr lang="nb-NO" sz="1600" b="1" u="sng" dirty="0"/>
            </a:br>
            <a:r>
              <a:rPr lang="nb-NO" sz="1600" dirty="0"/>
              <a:t>DJ</a:t>
            </a:r>
            <a:br>
              <a:rPr lang="nb-NO" sz="1600" dirty="0"/>
            </a:br>
            <a:r>
              <a:rPr lang="nb-NO" sz="1600" dirty="0"/>
              <a:t>Video</a:t>
            </a:r>
            <a:br>
              <a:rPr lang="nb-NO" sz="1600" dirty="0"/>
            </a:br>
            <a:r>
              <a:rPr lang="nb-NO" sz="1600" dirty="0"/>
              <a:t>Russesang</a:t>
            </a:r>
            <a:br>
              <a:rPr lang="nb-NO" sz="1600" dirty="0"/>
            </a:br>
            <a:br>
              <a:rPr lang="nb-NO" sz="1600" dirty="0"/>
            </a:br>
            <a:r>
              <a:rPr lang="nb-NO" sz="1600" b="1" u="sng" dirty="0"/>
              <a:t>Dugnad 29</a:t>
            </a:r>
            <a:br>
              <a:rPr lang="nb-NO" sz="1600" u="sng" dirty="0"/>
            </a:br>
            <a:r>
              <a:rPr lang="nb-NO" sz="1600" dirty="0"/>
              <a:t>Salgsdugnad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b-NO" sz="1600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nb-NO" sz="1600" b="1" u="sng" dirty="0"/>
              <a:t>Profileringsartikler   30</a:t>
            </a:r>
            <a:br>
              <a:rPr lang="nb-NO" sz="1600" dirty="0"/>
            </a:br>
            <a:r>
              <a:rPr lang="nb-NO" sz="1600" dirty="0"/>
              <a:t>Profileringsartikler</a:t>
            </a:r>
            <a:br>
              <a:rPr lang="nb-NO" sz="1600" u="sng" dirty="0"/>
            </a:br>
            <a:br>
              <a:rPr lang="nb-NO" sz="1600" dirty="0"/>
            </a:br>
            <a:br>
              <a:rPr lang="nb-NO" sz="1600" dirty="0"/>
            </a:br>
            <a:r>
              <a:rPr lang="nb-NO" sz="1600" dirty="0"/>
              <a:t>  </a:t>
            </a:r>
            <a:br>
              <a:rPr lang="nb-NO" sz="1600" dirty="0"/>
            </a:br>
            <a:r>
              <a:rPr lang="nb-NO" sz="1600" dirty="0"/>
              <a:t>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b-NO" sz="1600" dirty="0"/>
          </a:p>
        </p:txBody>
      </p:sp>
      <p:sp>
        <p:nvSpPr>
          <p:cNvPr id="6" name="Plassholder for innhold 2">
            <a:extLst>
              <a:ext uri="{FF2B5EF4-FFF2-40B4-BE49-F238E27FC236}">
                <a16:creationId xmlns:a16="http://schemas.microsoft.com/office/drawing/2014/main" id="{86ECF3C5-8726-4797-9D87-F558CAA95DE0}"/>
              </a:ext>
            </a:extLst>
          </p:cNvPr>
          <p:cNvSpPr txBox="1">
            <a:spLocks/>
          </p:cNvSpPr>
          <p:nvPr/>
        </p:nvSpPr>
        <p:spPr>
          <a:xfrm>
            <a:off x="6770702" y="1391830"/>
            <a:ext cx="2854911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b-NO" sz="1400" b="1" u="sng" dirty="0"/>
              <a:t>Russebuss/bil   31</a:t>
            </a:r>
            <a:br>
              <a:rPr lang="nb-NO" sz="1400" u="sng" dirty="0"/>
            </a:br>
            <a:r>
              <a:rPr lang="nb-NO" sz="1400" dirty="0"/>
              <a:t>Garasje/Oppbevaring</a:t>
            </a:r>
            <a:br>
              <a:rPr lang="nb-NO" sz="1400" dirty="0"/>
            </a:br>
            <a:r>
              <a:rPr lang="nb-NO" sz="1400" dirty="0"/>
              <a:t>Bussbygging</a:t>
            </a:r>
            <a:br>
              <a:rPr lang="nb-NO" sz="1400" dirty="0"/>
            </a:br>
            <a:r>
              <a:rPr lang="nb-NO" sz="1400" dirty="0"/>
              <a:t>Bussjåfør</a:t>
            </a:r>
            <a:br>
              <a:rPr lang="nb-NO" sz="1400" dirty="0"/>
            </a:br>
            <a:r>
              <a:rPr lang="nb-NO" sz="1400" dirty="0"/>
              <a:t>Graffiti</a:t>
            </a:r>
            <a:br>
              <a:rPr lang="nb-NO" sz="1400" dirty="0"/>
            </a:br>
            <a:r>
              <a:rPr lang="nb-NO" sz="1400" dirty="0"/>
              <a:t>Foliering</a:t>
            </a:r>
            <a:br>
              <a:rPr lang="nb-NO" sz="1400" dirty="0"/>
            </a:br>
            <a:br>
              <a:rPr lang="nb-NO" sz="1400" dirty="0"/>
            </a:br>
            <a:r>
              <a:rPr lang="nb-NO" sz="1400" b="1" u="sng" dirty="0"/>
              <a:t>Grafisk   32</a:t>
            </a:r>
            <a:br>
              <a:rPr lang="nb-NO" sz="1400" dirty="0"/>
            </a:br>
            <a:r>
              <a:rPr lang="nb-NO" sz="1400" dirty="0"/>
              <a:t>Russelogo</a:t>
            </a:r>
            <a:br>
              <a:rPr lang="nb-NO" sz="1400" dirty="0"/>
            </a:br>
            <a:r>
              <a:rPr lang="nb-NO" sz="1400" dirty="0"/>
              <a:t>Design</a:t>
            </a:r>
            <a:br>
              <a:rPr lang="nb-NO" sz="1400" dirty="0"/>
            </a:br>
            <a:r>
              <a:rPr lang="nb-NO" sz="1400" dirty="0"/>
              <a:t>Banner</a:t>
            </a:r>
            <a:br>
              <a:rPr lang="nb-NO" sz="1400" dirty="0"/>
            </a:br>
            <a:r>
              <a:rPr lang="nb-NO" sz="1400" dirty="0"/>
              <a:t>Buss-/bilfoliering</a:t>
            </a:r>
            <a:br>
              <a:rPr lang="nb-NO" sz="1400" dirty="0"/>
            </a:br>
            <a:r>
              <a:rPr lang="nb-NO" sz="1400" dirty="0"/>
              <a:t>Graffiti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nb-NO" sz="1400" dirty="0"/>
            </a:br>
            <a:r>
              <a:rPr lang="nb-NO" sz="1400" b="1" u="sng" dirty="0"/>
              <a:t>Markedsføring   33</a:t>
            </a:r>
            <a:br>
              <a:rPr lang="nb-NO" sz="1400" dirty="0"/>
            </a:br>
            <a:r>
              <a:rPr lang="nb-NO" sz="1400" dirty="0"/>
              <a:t>Banners</a:t>
            </a:r>
            <a:br>
              <a:rPr lang="nb-NO" sz="1400" dirty="0"/>
            </a:br>
            <a:r>
              <a:rPr lang="nb-NO" sz="1400" dirty="0"/>
              <a:t>Klistremerker og stickers</a:t>
            </a:r>
            <a:br>
              <a:rPr lang="nb-NO" sz="1400" dirty="0"/>
            </a:br>
            <a:br>
              <a:rPr lang="nb-NO" sz="1400" dirty="0"/>
            </a:br>
            <a:br>
              <a:rPr lang="nb-NO" sz="1400" dirty="0"/>
            </a:br>
            <a:br>
              <a:rPr lang="nb-NO" sz="1400" dirty="0"/>
            </a:br>
            <a:br>
              <a:rPr lang="nb-NO" sz="1400" u="sng" dirty="0"/>
            </a:br>
            <a:br>
              <a:rPr lang="nb-NO" sz="1400" dirty="0"/>
            </a:br>
            <a:br>
              <a:rPr lang="nb-NO" sz="1400" dirty="0"/>
            </a:br>
            <a:r>
              <a:rPr lang="nb-NO" sz="1400" dirty="0"/>
              <a:t>  </a:t>
            </a:r>
            <a:br>
              <a:rPr lang="nb-NO" sz="1400" dirty="0"/>
            </a:br>
            <a:r>
              <a:rPr lang="nb-NO" sz="1400" dirty="0"/>
              <a:t>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b-NO" sz="1400" dirty="0"/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8DE91BB4-62B6-4328-8E66-0FDB979D7DEA}"/>
              </a:ext>
            </a:extLst>
          </p:cNvPr>
          <p:cNvSpPr txBox="1"/>
          <p:nvPr/>
        </p:nvSpPr>
        <p:spPr>
          <a:xfrm>
            <a:off x="726860" y="6039264"/>
            <a:ext cx="8043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be different forms for </a:t>
            </a:r>
            <a:r>
              <a:rPr lang="nb-NO" dirty="0" err="1"/>
              <a:t>the</a:t>
            </a:r>
            <a:r>
              <a:rPr lang="nb-NO" dirty="0"/>
              <a:t> different </a:t>
            </a:r>
            <a:r>
              <a:rPr lang="nb-NO" dirty="0" err="1"/>
              <a:t>products</a:t>
            </a:r>
            <a:r>
              <a:rPr lang="nb-NO" dirty="0"/>
              <a:t>/services. </a:t>
            </a: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products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have same form. </a:t>
            </a:r>
          </a:p>
        </p:txBody>
      </p:sp>
      <p:sp>
        <p:nvSpPr>
          <p:cNvPr id="2" name="TekstSylinder 1">
            <a:extLst>
              <a:ext uri="{FF2B5EF4-FFF2-40B4-BE49-F238E27FC236}">
                <a16:creationId xmlns:a16="http://schemas.microsoft.com/office/drawing/2014/main" id="{00D6D218-B522-4CA4-BE0A-6ED88C55D99C}"/>
              </a:ext>
            </a:extLst>
          </p:cNvPr>
          <p:cNvSpPr txBox="1"/>
          <p:nvPr/>
        </p:nvSpPr>
        <p:spPr>
          <a:xfrm>
            <a:off x="9738804" y="1441921"/>
            <a:ext cx="15713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800" b="1" u="sng" dirty="0"/>
              <a:t>Lyd &amp; lys   34</a:t>
            </a:r>
            <a:br>
              <a:rPr lang="nb-NO" sz="1800" dirty="0"/>
            </a:br>
            <a:r>
              <a:rPr lang="nb-NO" sz="1800" dirty="0"/>
              <a:t>Aggregat</a:t>
            </a:r>
            <a:br>
              <a:rPr lang="nb-NO" sz="1800" dirty="0"/>
            </a:br>
            <a:r>
              <a:rPr lang="nb-NO" sz="1800" dirty="0"/>
              <a:t>Lys</a:t>
            </a:r>
            <a:br>
              <a:rPr lang="nb-NO" sz="1800" dirty="0"/>
            </a:br>
            <a:r>
              <a:rPr lang="nb-NO" sz="1800" dirty="0"/>
              <a:t>Musikkanlegg</a:t>
            </a:r>
            <a:br>
              <a:rPr lang="nb-NO" sz="1800" dirty="0"/>
            </a:br>
            <a:r>
              <a:rPr lang="nb-NO" sz="1800" dirty="0"/>
              <a:t>Høyttalere </a:t>
            </a:r>
            <a:r>
              <a:rPr lang="nb-NO" sz="1800"/>
              <a:t>og </a:t>
            </a:r>
            <a:r>
              <a:rPr lang="nb-NO" sz="1800" dirty="0"/>
              <a:t>F</a:t>
            </a:r>
            <a:r>
              <a:rPr lang="nb-NO" sz="1800"/>
              <a:t>orsterkere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11547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Sylinder 3">
            <a:extLst>
              <a:ext uri="{FF2B5EF4-FFF2-40B4-BE49-F238E27FC236}">
                <a16:creationId xmlns:a16="http://schemas.microsoft.com/office/drawing/2014/main" id="{60BDF425-C2E7-461A-A953-F12480BFDC82}"/>
              </a:ext>
            </a:extLst>
          </p:cNvPr>
          <p:cNvSpPr txBox="1"/>
          <p:nvPr/>
        </p:nvSpPr>
        <p:spPr>
          <a:xfrm>
            <a:off x="0" y="292963"/>
            <a:ext cx="12192000" cy="38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 err="1"/>
              <a:t>Clothes</a:t>
            </a:r>
            <a:r>
              <a:rPr lang="nb-NO" dirty="0"/>
              <a:t> and </a:t>
            </a:r>
            <a:r>
              <a:rPr lang="nb-NO" dirty="0" err="1"/>
              <a:t>shoes</a:t>
            </a:r>
            <a:r>
              <a:rPr lang="nb-NO" dirty="0"/>
              <a:t> – Russedress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11A01395-11DF-42EE-8173-83DBDF546250}"/>
              </a:ext>
            </a:extLst>
          </p:cNvPr>
          <p:cNvSpPr/>
          <p:nvPr/>
        </p:nvSpPr>
        <p:spPr>
          <a:xfrm>
            <a:off x="3231472" y="843379"/>
            <a:ext cx="1500327" cy="3817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FEF63BD8-1D05-44EB-B584-DDC3B09C321F}"/>
              </a:ext>
            </a:extLst>
          </p:cNvPr>
          <p:cNvSpPr/>
          <p:nvPr/>
        </p:nvSpPr>
        <p:spPr>
          <a:xfrm>
            <a:off x="7338133" y="825295"/>
            <a:ext cx="1634234" cy="3817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AD983F09-FC51-4BE3-9E6F-18E3DA2DBB1C}"/>
              </a:ext>
            </a:extLst>
          </p:cNvPr>
          <p:cNvSpPr txBox="1"/>
          <p:nvPr/>
        </p:nvSpPr>
        <p:spPr>
          <a:xfrm>
            <a:off x="3293617" y="854932"/>
            <a:ext cx="1438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 err="1"/>
              <a:t>Number</a:t>
            </a:r>
            <a:r>
              <a:rPr lang="nb-NO" sz="1100" dirty="0"/>
              <a:t> </a:t>
            </a:r>
            <a:r>
              <a:rPr lang="nb-NO" sz="1100" dirty="0" err="1"/>
              <a:t>of</a:t>
            </a:r>
            <a:r>
              <a:rPr lang="nb-NO" sz="1100" dirty="0"/>
              <a:t> russedress</a:t>
            </a:r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E20346D1-2782-4DAF-80E3-D2153D8C6E54}"/>
              </a:ext>
            </a:extLst>
          </p:cNvPr>
          <p:cNvSpPr txBox="1"/>
          <p:nvPr/>
        </p:nvSpPr>
        <p:spPr>
          <a:xfrm>
            <a:off x="7148005" y="964154"/>
            <a:ext cx="553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	</a:t>
            </a:r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EBB4B8A8-1859-4603-8AD2-B1536CE81188}"/>
              </a:ext>
            </a:extLst>
          </p:cNvPr>
          <p:cNvSpPr txBox="1"/>
          <p:nvPr/>
        </p:nvSpPr>
        <p:spPr>
          <a:xfrm>
            <a:off x="7148005" y="448894"/>
            <a:ext cx="205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	</a:t>
            </a:r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F7864281-82DB-4474-A20C-0EB2D8FFF1DE}"/>
              </a:ext>
            </a:extLst>
          </p:cNvPr>
          <p:cNvSpPr txBox="1"/>
          <p:nvPr/>
        </p:nvSpPr>
        <p:spPr>
          <a:xfrm>
            <a:off x="7338133" y="880915"/>
            <a:ext cx="29917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Size</a:t>
            </a:r>
            <a:r>
              <a:rPr lang="nb-NO" sz="1200" dirty="0"/>
              <a:t> (</a:t>
            </a:r>
            <a:r>
              <a:rPr lang="nb-NO" sz="1200" dirty="0" err="1"/>
              <a:t>e.g</a:t>
            </a:r>
            <a:r>
              <a:rPr lang="nb-NO" sz="1200" dirty="0"/>
              <a:t>; Small = 3, Medium = 4, Large =3)</a:t>
            </a:r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BCA1D7FD-9D81-4E56-B57D-0D917EFA2E4C}"/>
              </a:ext>
            </a:extLst>
          </p:cNvPr>
          <p:cNvSpPr txBox="1"/>
          <p:nvPr/>
        </p:nvSpPr>
        <p:spPr>
          <a:xfrm>
            <a:off x="3162671" y="1327657"/>
            <a:ext cx="575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Print </a:t>
            </a:r>
            <a:r>
              <a:rPr lang="nb-NO" dirty="0"/>
              <a:t>	</a:t>
            </a:r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4546EA51-C25B-49B3-A679-376BB510C6DB}"/>
              </a:ext>
            </a:extLst>
          </p:cNvPr>
          <p:cNvSpPr txBox="1"/>
          <p:nvPr/>
        </p:nvSpPr>
        <p:spPr>
          <a:xfrm>
            <a:off x="3326169" y="1882770"/>
            <a:ext cx="205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	</a:t>
            </a:r>
          </a:p>
        </p:txBody>
      </p:sp>
      <p:sp>
        <p:nvSpPr>
          <p:cNvPr id="13" name="Rektangel 12">
            <a:extLst>
              <a:ext uri="{FF2B5EF4-FFF2-40B4-BE49-F238E27FC236}">
                <a16:creationId xmlns:a16="http://schemas.microsoft.com/office/drawing/2014/main" id="{C9846F15-2A18-4D0A-99A1-8392724BD9D3}"/>
              </a:ext>
            </a:extLst>
          </p:cNvPr>
          <p:cNvSpPr/>
          <p:nvPr/>
        </p:nvSpPr>
        <p:spPr>
          <a:xfrm>
            <a:off x="4158449" y="1369493"/>
            <a:ext cx="257452" cy="22664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086D1D9F-E806-4D72-9872-396CC8D0F600}"/>
              </a:ext>
            </a:extLst>
          </p:cNvPr>
          <p:cNvSpPr/>
          <p:nvPr/>
        </p:nvSpPr>
        <p:spPr>
          <a:xfrm>
            <a:off x="3264025" y="2143217"/>
            <a:ext cx="5752730" cy="262274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/>
              <a:t>Number of diploms	</a:t>
            </a:r>
            <a:endParaRPr lang="nb-NO" dirty="0"/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82C2089B-B387-4903-B742-C73EDBB3C9C5}"/>
              </a:ext>
            </a:extLst>
          </p:cNvPr>
          <p:cNvSpPr/>
          <p:nvPr/>
        </p:nvSpPr>
        <p:spPr>
          <a:xfrm>
            <a:off x="8194089" y="4843447"/>
            <a:ext cx="834501" cy="31014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highlight>
                <a:srgbClr val="44D9E6"/>
              </a:highlight>
            </a:endParaRPr>
          </a:p>
        </p:txBody>
      </p:sp>
      <p:sp>
        <p:nvSpPr>
          <p:cNvPr id="17" name="TekstSylinder 16">
            <a:extLst>
              <a:ext uri="{FF2B5EF4-FFF2-40B4-BE49-F238E27FC236}">
                <a16:creationId xmlns:a16="http://schemas.microsoft.com/office/drawing/2014/main" id="{0AAA9A6A-A819-4415-8163-A0DC2279C8E4}"/>
              </a:ext>
            </a:extLst>
          </p:cNvPr>
          <p:cNvSpPr txBox="1"/>
          <p:nvPr/>
        </p:nvSpPr>
        <p:spPr>
          <a:xfrm>
            <a:off x="8382002" y="4876595"/>
            <a:ext cx="2050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Send </a:t>
            </a:r>
          </a:p>
        </p:txBody>
      </p:sp>
      <p:sp>
        <p:nvSpPr>
          <p:cNvPr id="18" name="Rektangel 17">
            <a:extLst>
              <a:ext uri="{FF2B5EF4-FFF2-40B4-BE49-F238E27FC236}">
                <a16:creationId xmlns:a16="http://schemas.microsoft.com/office/drawing/2014/main" id="{B47E9A4C-9900-443C-8B4D-6900F596D42E}"/>
              </a:ext>
            </a:extLst>
          </p:cNvPr>
          <p:cNvSpPr/>
          <p:nvPr/>
        </p:nvSpPr>
        <p:spPr>
          <a:xfrm>
            <a:off x="5027721" y="853027"/>
            <a:ext cx="1634234" cy="3817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TekstSylinder 18">
            <a:extLst>
              <a:ext uri="{FF2B5EF4-FFF2-40B4-BE49-F238E27FC236}">
                <a16:creationId xmlns:a16="http://schemas.microsoft.com/office/drawing/2014/main" id="{632F9DB8-F346-49BD-B1D4-8F81904BF09F}"/>
              </a:ext>
            </a:extLst>
          </p:cNvPr>
          <p:cNvSpPr txBox="1"/>
          <p:nvPr/>
        </p:nvSpPr>
        <p:spPr>
          <a:xfrm>
            <a:off x="5116129" y="857799"/>
            <a:ext cx="143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Color</a:t>
            </a:r>
            <a:endParaRPr lang="nb-NO" sz="1200" dirty="0"/>
          </a:p>
        </p:txBody>
      </p:sp>
      <p:sp>
        <p:nvSpPr>
          <p:cNvPr id="20" name="Rektangel 19">
            <a:extLst>
              <a:ext uri="{FF2B5EF4-FFF2-40B4-BE49-F238E27FC236}">
                <a16:creationId xmlns:a16="http://schemas.microsoft.com/office/drawing/2014/main" id="{13BE6F4B-6D07-45CB-B95A-1B0B7D538D05}"/>
              </a:ext>
            </a:extLst>
          </p:cNvPr>
          <p:cNvSpPr/>
          <p:nvPr/>
        </p:nvSpPr>
        <p:spPr>
          <a:xfrm>
            <a:off x="3736021" y="1377522"/>
            <a:ext cx="257452" cy="22664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TekstSylinder 20">
            <a:extLst>
              <a:ext uri="{FF2B5EF4-FFF2-40B4-BE49-F238E27FC236}">
                <a16:creationId xmlns:a16="http://schemas.microsoft.com/office/drawing/2014/main" id="{C5859E8E-4D51-48B1-8F84-6FC9B9EC8BAB}"/>
              </a:ext>
            </a:extLst>
          </p:cNvPr>
          <p:cNvSpPr txBox="1"/>
          <p:nvPr/>
        </p:nvSpPr>
        <p:spPr>
          <a:xfrm>
            <a:off x="3654643" y="1550479"/>
            <a:ext cx="575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02124"/>
                </a:solidFill>
                <a:latin typeface="arial" panose="020B0604020202020204" pitchFamily="34" charset="0"/>
              </a:rPr>
              <a:t> Yes    No</a:t>
            </a:r>
            <a:r>
              <a:rPr lang="en-US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nb-NO" dirty="0"/>
              <a:t>	</a:t>
            </a:r>
          </a:p>
        </p:txBody>
      </p:sp>
      <p:sp>
        <p:nvSpPr>
          <p:cNvPr id="22" name="TekstSylinder 21">
            <a:extLst>
              <a:ext uri="{FF2B5EF4-FFF2-40B4-BE49-F238E27FC236}">
                <a16:creationId xmlns:a16="http://schemas.microsoft.com/office/drawing/2014/main" id="{FCCD410A-4CC5-4713-9993-599FF34008DA}"/>
              </a:ext>
            </a:extLst>
          </p:cNvPr>
          <p:cNvSpPr txBox="1"/>
          <p:nvPr/>
        </p:nvSpPr>
        <p:spPr>
          <a:xfrm>
            <a:off x="834501" y="5415379"/>
            <a:ext cx="38173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This form </a:t>
            </a:r>
            <a:r>
              <a:rPr lang="nb-NO" dirty="0" err="1"/>
              <a:t>should</a:t>
            </a:r>
            <a:r>
              <a:rPr lang="nb-NO" dirty="0"/>
              <a:t> be used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following</a:t>
            </a:r>
            <a:r>
              <a:rPr lang="nb-NO" dirty="0"/>
              <a:t> </a:t>
            </a:r>
            <a:r>
              <a:rPr lang="nb-NO" dirty="0" err="1"/>
              <a:t>products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categori</a:t>
            </a:r>
            <a:r>
              <a:rPr lang="nb-NO" dirty="0"/>
              <a:t> «</a:t>
            </a:r>
            <a:r>
              <a:rPr lang="nb-NO" dirty="0" err="1"/>
              <a:t>clothes</a:t>
            </a:r>
            <a:r>
              <a:rPr lang="nb-NO" dirty="0"/>
              <a:t> and </a:t>
            </a:r>
            <a:r>
              <a:rPr lang="nb-NO" dirty="0" err="1"/>
              <a:t>shoes</a:t>
            </a:r>
            <a:r>
              <a:rPr lang="nb-NO" dirty="0"/>
              <a:t>»: Russedress, Sweater, Jacket, t-</a:t>
            </a:r>
            <a:r>
              <a:rPr lang="nb-NO" dirty="0" err="1"/>
              <a:t>shirt</a:t>
            </a:r>
            <a:r>
              <a:rPr lang="nb-NO" dirty="0"/>
              <a:t>, singlet. </a:t>
            </a:r>
          </a:p>
        </p:txBody>
      </p:sp>
      <p:sp>
        <p:nvSpPr>
          <p:cNvPr id="23" name="TekstSylinder 22">
            <a:extLst>
              <a:ext uri="{FF2B5EF4-FFF2-40B4-BE49-F238E27FC236}">
                <a16:creationId xmlns:a16="http://schemas.microsoft.com/office/drawing/2014/main" id="{703C37A5-4C00-4FA4-9ECC-66450E90A4B1}"/>
              </a:ext>
            </a:extLst>
          </p:cNvPr>
          <p:cNvSpPr txBox="1"/>
          <p:nvPr/>
        </p:nvSpPr>
        <p:spPr>
          <a:xfrm>
            <a:off x="3231472" y="2205051"/>
            <a:ext cx="5628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Please</a:t>
            </a:r>
            <a:r>
              <a:rPr lang="nb-NO" sz="1200" dirty="0"/>
              <a:t> </a:t>
            </a:r>
            <a:r>
              <a:rPr lang="nb-NO" sz="1200" dirty="0" err="1"/>
              <a:t>provide</a:t>
            </a:r>
            <a:r>
              <a:rPr lang="nb-NO" sz="1200" dirty="0"/>
              <a:t> </a:t>
            </a:r>
            <a:r>
              <a:rPr lang="nb-NO" sz="1200" dirty="0" err="1"/>
              <a:t>us</a:t>
            </a:r>
            <a:r>
              <a:rPr lang="nb-NO" sz="1200" dirty="0"/>
              <a:t> </a:t>
            </a:r>
            <a:r>
              <a:rPr lang="nb-NO" sz="1200" dirty="0" err="1"/>
              <a:t>with</a:t>
            </a:r>
            <a:r>
              <a:rPr lang="nb-NO" sz="1200" dirty="0"/>
              <a:t> </a:t>
            </a:r>
            <a:r>
              <a:rPr lang="nb-NO" sz="1200" dirty="0" err="1"/>
              <a:t>additional</a:t>
            </a:r>
            <a:r>
              <a:rPr lang="nb-NO" sz="1200" dirty="0"/>
              <a:t> </a:t>
            </a:r>
            <a:r>
              <a:rPr lang="nb-NO" sz="1200" dirty="0" err="1"/>
              <a:t>information</a:t>
            </a:r>
            <a:r>
              <a:rPr lang="nb-NO" sz="1200" dirty="0"/>
              <a:t> </a:t>
            </a:r>
            <a:r>
              <a:rPr lang="nb-NO" sz="1200" dirty="0" err="1"/>
              <a:t>about</a:t>
            </a:r>
            <a:r>
              <a:rPr lang="nb-NO" sz="1200" dirty="0"/>
              <a:t> </a:t>
            </a:r>
            <a:r>
              <a:rPr lang="nb-NO" sz="1200" dirty="0" err="1"/>
              <a:t>your</a:t>
            </a:r>
            <a:r>
              <a:rPr lang="nb-NO" sz="1200" dirty="0"/>
              <a:t> </a:t>
            </a:r>
            <a:r>
              <a:rPr lang="nb-NO" sz="1200" dirty="0" err="1"/>
              <a:t>needs</a:t>
            </a:r>
            <a:r>
              <a:rPr lang="nb-NO" sz="12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68958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Sylinder 3">
            <a:extLst>
              <a:ext uri="{FF2B5EF4-FFF2-40B4-BE49-F238E27FC236}">
                <a16:creationId xmlns:a16="http://schemas.microsoft.com/office/drawing/2014/main" id="{42B8469D-2E35-4E43-B74D-F0A047335417}"/>
              </a:ext>
            </a:extLst>
          </p:cNvPr>
          <p:cNvSpPr txBox="1"/>
          <p:nvPr/>
        </p:nvSpPr>
        <p:spPr>
          <a:xfrm>
            <a:off x="0" y="292963"/>
            <a:ext cx="12192000" cy="38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 err="1"/>
              <a:t>Clothes</a:t>
            </a:r>
            <a:r>
              <a:rPr lang="nb-NO" dirty="0"/>
              <a:t> and </a:t>
            </a:r>
            <a:r>
              <a:rPr lang="nb-NO" dirty="0" err="1"/>
              <a:t>shoes</a:t>
            </a:r>
            <a:r>
              <a:rPr lang="nb-NO" dirty="0"/>
              <a:t> - </a:t>
            </a:r>
            <a:r>
              <a:rPr lang="nb-NO" dirty="0" err="1"/>
              <a:t>Shoes</a:t>
            </a:r>
            <a:endParaRPr lang="nb-NO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C0D27BE9-09A0-43B5-AE7F-AFF715070DA6}"/>
              </a:ext>
            </a:extLst>
          </p:cNvPr>
          <p:cNvSpPr/>
          <p:nvPr/>
        </p:nvSpPr>
        <p:spPr>
          <a:xfrm>
            <a:off x="3231472" y="843379"/>
            <a:ext cx="1500327" cy="3817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283C6456-9A6D-44AA-861B-117449105260}"/>
              </a:ext>
            </a:extLst>
          </p:cNvPr>
          <p:cNvSpPr/>
          <p:nvPr/>
        </p:nvSpPr>
        <p:spPr>
          <a:xfrm>
            <a:off x="7338133" y="825295"/>
            <a:ext cx="1634234" cy="3817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4EC2EECB-399A-4C93-987D-4E1966C17776}"/>
              </a:ext>
            </a:extLst>
          </p:cNvPr>
          <p:cNvSpPr txBox="1"/>
          <p:nvPr/>
        </p:nvSpPr>
        <p:spPr>
          <a:xfrm>
            <a:off x="3293617" y="854932"/>
            <a:ext cx="143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Number</a:t>
            </a:r>
            <a:r>
              <a:rPr lang="nb-NO" sz="1200" dirty="0"/>
              <a:t> </a:t>
            </a:r>
            <a:r>
              <a:rPr lang="nb-NO" sz="1200" dirty="0" err="1"/>
              <a:t>of</a:t>
            </a:r>
            <a:r>
              <a:rPr lang="nb-NO" sz="1200" dirty="0"/>
              <a:t> </a:t>
            </a:r>
            <a:r>
              <a:rPr lang="nb-NO" sz="1200" dirty="0" err="1"/>
              <a:t>shoes</a:t>
            </a:r>
            <a:endParaRPr lang="nb-NO" sz="1200" dirty="0"/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167FBFFF-CC93-4026-A007-13E353A9BFE4}"/>
              </a:ext>
            </a:extLst>
          </p:cNvPr>
          <p:cNvSpPr txBox="1"/>
          <p:nvPr/>
        </p:nvSpPr>
        <p:spPr>
          <a:xfrm>
            <a:off x="7148005" y="964154"/>
            <a:ext cx="553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	</a:t>
            </a:r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820BD030-97DB-4F70-9B2E-B679225AF2B0}"/>
              </a:ext>
            </a:extLst>
          </p:cNvPr>
          <p:cNvSpPr txBox="1"/>
          <p:nvPr/>
        </p:nvSpPr>
        <p:spPr>
          <a:xfrm>
            <a:off x="7148005" y="448894"/>
            <a:ext cx="205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	</a:t>
            </a:r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7EB7EEA8-BCED-4737-B824-7D3F8450B271}"/>
              </a:ext>
            </a:extLst>
          </p:cNvPr>
          <p:cNvSpPr txBox="1"/>
          <p:nvPr/>
        </p:nvSpPr>
        <p:spPr>
          <a:xfrm>
            <a:off x="7338133" y="880915"/>
            <a:ext cx="29917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Size</a:t>
            </a:r>
            <a:r>
              <a:rPr lang="nb-NO" sz="1200" dirty="0"/>
              <a:t> (</a:t>
            </a:r>
            <a:r>
              <a:rPr lang="nb-NO" sz="1200" dirty="0" err="1"/>
              <a:t>e.g</a:t>
            </a:r>
            <a:r>
              <a:rPr lang="nb-NO" sz="1200" dirty="0"/>
              <a:t>; Small = 3, Medium = 4, Large =3)</a:t>
            </a:r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BFC52743-57E0-4750-A8A1-AC3E813F40D9}"/>
              </a:ext>
            </a:extLst>
          </p:cNvPr>
          <p:cNvSpPr txBox="1"/>
          <p:nvPr/>
        </p:nvSpPr>
        <p:spPr>
          <a:xfrm>
            <a:off x="3326169" y="1882770"/>
            <a:ext cx="205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	</a:t>
            </a:r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1A1F88F0-75E0-456A-96FB-5F8EBEDF4E11}"/>
              </a:ext>
            </a:extLst>
          </p:cNvPr>
          <p:cNvSpPr/>
          <p:nvPr/>
        </p:nvSpPr>
        <p:spPr>
          <a:xfrm>
            <a:off x="3264025" y="2143217"/>
            <a:ext cx="5752730" cy="262274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/>
              <a:t>Number of diploms	</a:t>
            </a:r>
            <a:endParaRPr lang="nb-NO" dirty="0"/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18BFFE0C-35E0-4685-AC75-D97A1B435406}"/>
              </a:ext>
            </a:extLst>
          </p:cNvPr>
          <p:cNvSpPr/>
          <p:nvPr/>
        </p:nvSpPr>
        <p:spPr>
          <a:xfrm>
            <a:off x="8194089" y="4843447"/>
            <a:ext cx="834501" cy="31014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highlight>
                <a:srgbClr val="44D9E6"/>
              </a:highlight>
            </a:endParaRPr>
          </a:p>
        </p:txBody>
      </p:sp>
      <p:sp>
        <p:nvSpPr>
          <p:cNvPr id="17" name="TekstSylinder 16">
            <a:extLst>
              <a:ext uri="{FF2B5EF4-FFF2-40B4-BE49-F238E27FC236}">
                <a16:creationId xmlns:a16="http://schemas.microsoft.com/office/drawing/2014/main" id="{C3F3E66E-4494-4FC9-95C7-DE238D224139}"/>
              </a:ext>
            </a:extLst>
          </p:cNvPr>
          <p:cNvSpPr txBox="1"/>
          <p:nvPr/>
        </p:nvSpPr>
        <p:spPr>
          <a:xfrm>
            <a:off x="8382002" y="4876595"/>
            <a:ext cx="2050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Send </a:t>
            </a:r>
          </a:p>
        </p:txBody>
      </p:sp>
      <p:sp>
        <p:nvSpPr>
          <p:cNvPr id="18" name="Rektangel 17">
            <a:extLst>
              <a:ext uri="{FF2B5EF4-FFF2-40B4-BE49-F238E27FC236}">
                <a16:creationId xmlns:a16="http://schemas.microsoft.com/office/drawing/2014/main" id="{26601B22-A1FB-4341-BAD2-9C2B89CD740E}"/>
              </a:ext>
            </a:extLst>
          </p:cNvPr>
          <p:cNvSpPr/>
          <p:nvPr/>
        </p:nvSpPr>
        <p:spPr>
          <a:xfrm>
            <a:off x="5027721" y="853027"/>
            <a:ext cx="1634234" cy="3817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TekstSylinder 18">
            <a:extLst>
              <a:ext uri="{FF2B5EF4-FFF2-40B4-BE49-F238E27FC236}">
                <a16:creationId xmlns:a16="http://schemas.microsoft.com/office/drawing/2014/main" id="{183CBF09-9309-42A3-8FD6-700DB653E806}"/>
              </a:ext>
            </a:extLst>
          </p:cNvPr>
          <p:cNvSpPr txBox="1"/>
          <p:nvPr/>
        </p:nvSpPr>
        <p:spPr>
          <a:xfrm>
            <a:off x="5116129" y="857799"/>
            <a:ext cx="143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Color</a:t>
            </a:r>
            <a:endParaRPr lang="nb-NO" sz="1200" dirty="0"/>
          </a:p>
        </p:txBody>
      </p:sp>
      <p:sp>
        <p:nvSpPr>
          <p:cNvPr id="22" name="TekstSylinder 21">
            <a:extLst>
              <a:ext uri="{FF2B5EF4-FFF2-40B4-BE49-F238E27FC236}">
                <a16:creationId xmlns:a16="http://schemas.microsoft.com/office/drawing/2014/main" id="{21768856-4078-4434-91BE-118D9B340D6B}"/>
              </a:ext>
            </a:extLst>
          </p:cNvPr>
          <p:cNvSpPr txBox="1"/>
          <p:nvPr/>
        </p:nvSpPr>
        <p:spPr>
          <a:xfrm>
            <a:off x="3231472" y="2205051"/>
            <a:ext cx="5628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Please</a:t>
            </a:r>
            <a:r>
              <a:rPr lang="nb-NO" sz="1200" dirty="0"/>
              <a:t> </a:t>
            </a:r>
            <a:r>
              <a:rPr lang="nb-NO" sz="1200" dirty="0" err="1"/>
              <a:t>provide</a:t>
            </a:r>
            <a:r>
              <a:rPr lang="nb-NO" sz="1200" dirty="0"/>
              <a:t> </a:t>
            </a:r>
            <a:r>
              <a:rPr lang="nb-NO" sz="1200" dirty="0" err="1"/>
              <a:t>us</a:t>
            </a:r>
            <a:r>
              <a:rPr lang="nb-NO" sz="1200" dirty="0"/>
              <a:t> </a:t>
            </a:r>
            <a:r>
              <a:rPr lang="nb-NO" sz="1200" dirty="0" err="1"/>
              <a:t>with</a:t>
            </a:r>
            <a:r>
              <a:rPr lang="nb-NO" sz="1200" dirty="0"/>
              <a:t> </a:t>
            </a:r>
            <a:r>
              <a:rPr lang="nb-NO" sz="1200" dirty="0" err="1"/>
              <a:t>additional</a:t>
            </a:r>
            <a:r>
              <a:rPr lang="nb-NO" sz="1200" dirty="0"/>
              <a:t> </a:t>
            </a:r>
            <a:r>
              <a:rPr lang="nb-NO" sz="1200" dirty="0" err="1"/>
              <a:t>information</a:t>
            </a:r>
            <a:r>
              <a:rPr lang="nb-NO" sz="1200" dirty="0"/>
              <a:t> </a:t>
            </a:r>
            <a:r>
              <a:rPr lang="nb-NO" sz="1200" dirty="0" err="1"/>
              <a:t>about</a:t>
            </a:r>
            <a:r>
              <a:rPr lang="nb-NO" sz="1200" dirty="0"/>
              <a:t> </a:t>
            </a:r>
            <a:r>
              <a:rPr lang="nb-NO" sz="1200" dirty="0" err="1"/>
              <a:t>your</a:t>
            </a:r>
            <a:r>
              <a:rPr lang="nb-NO" sz="1200" dirty="0"/>
              <a:t> </a:t>
            </a:r>
            <a:r>
              <a:rPr lang="nb-NO" sz="1200" dirty="0" err="1"/>
              <a:t>needs</a:t>
            </a:r>
            <a:r>
              <a:rPr lang="nb-NO" sz="12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04564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Sylinder 3">
            <a:extLst>
              <a:ext uri="{FF2B5EF4-FFF2-40B4-BE49-F238E27FC236}">
                <a16:creationId xmlns:a16="http://schemas.microsoft.com/office/drawing/2014/main" id="{8210500A-D3CE-4715-AC59-B66E40A6D06B}"/>
              </a:ext>
            </a:extLst>
          </p:cNvPr>
          <p:cNvSpPr txBox="1"/>
          <p:nvPr/>
        </p:nvSpPr>
        <p:spPr>
          <a:xfrm>
            <a:off x="0" y="283536"/>
            <a:ext cx="12192000" cy="38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/>
              <a:t>Dugnad – Salgsdugnad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B4E7EBDE-1C64-4719-94EE-DC8FF56945E0}"/>
              </a:ext>
            </a:extLst>
          </p:cNvPr>
          <p:cNvSpPr/>
          <p:nvPr/>
        </p:nvSpPr>
        <p:spPr>
          <a:xfrm>
            <a:off x="3231472" y="843379"/>
            <a:ext cx="1445303" cy="3817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1F0035D8-46A9-4C5D-86CB-448CF328CB91}"/>
              </a:ext>
            </a:extLst>
          </p:cNvPr>
          <p:cNvSpPr txBox="1"/>
          <p:nvPr/>
        </p:nvSpPr>
        <p:spPr>
          <a:xfrm>
            <a:off x="3293616" y="854932"/>
            <a:ext cx="2050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Number</a:t>
            </a:r>
            <a:r>
              <a:rPr lang="nb-NO" sz="1200" dirty="0"/>
              <a:t> </a:t>
            </a:r>
            <a:r>
              <a:rPr lang="nb-NO" sz="1200" dirty="0" err="1"/>
              <a:t>of</a:t>
            </a:r>
            <a:r>
              <a:rPr lang="nb-NO" sz="1200" dirty="0"/>
              <a:t> </a:t>
            </a:r>
            <a:r>
              <a:rPr lang="nb-NO" sz="1200" dirty="0" err="1"/>
              <a:t>people</a:t>
            </a:r>
            <a:r>
              <a:rPr lang="nb-NO" sz="1200" dirty="0"/>
              <a:t>	</a:t>
            </a: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6B93ACB2-AB1F-4E00-87ED-547FDB26EC1C}"/>
              </a:ext>
            </a:extLst>
          </p:cNvPr>
          <p:cNvSpPr txBox="1"/>
          <p:nvPr/>
        </p:nvSpPr>
        <p:spPr>
          <a:xfrm>
            <a:off x="7148005" y="448894"/>
            <a:ext cx="205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	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EFB256E8-1522-4F3C-93CF-93059F12719F}"/>
              </a:ext>
            </a:extLst>
          </p:cNvPr>
          <p:cNvSpPr/>
          <p:nvPr/>
        </p:nvSpPr>
        <p:spPr>
          <a:xfrm>
            <a:off x="4928217" y="844787"/>
            <a:ext cx="2112885" cy="3817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4DD77354-3815-447B-B905-F80C587D31DB}"/>
              </a:ext>
            </a:extLst>
          </p:cNvPr>
          <p:cNvSpPr txBox="1"/>
          <p:nvPr/>
        </p:nvSpPr>
        <p:spPr>
          <a:xfrm>
            <a:off x="4928217" y="873664"/>
            <a:ext cx="5539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Number</a:t>
            </a:r>
            <a:r>
              <a:rPr lang="nb-NO" sz="1200" dirty="0"/>
              <a:t> </a:t>
            </a:r>
            <a:r>
              <a:rPr lang="nb-NO" sz="1200" dirty="0" err="1"/>
              <a:t>of</a:t>
            </a:r>
            <a:r>
              <a:rPr lang="nb-NO" sz="1200" dirty="0"/>
              <a:t> </a:t>
            </a:r>
            <a:r>
              <a:rPr lang="nb-NO" sz="1200" dirty="0" err="1"/>
              <a:t>products</a:t>
            </a:r>
            <a:r>
              <a:rPr lang="nb-NO" sz="1200" dirty="0"/>
              <a:t> per person	</a:t>
            </a:r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51A87FC5-7860-429E-A0C9-064ABF1E6F32}"/>
              </a:ext>
            </a:extLst>
          </p:cNvPr>
          <p:cNvSpPr txBox="1"/>
          <p:nvPr/>
        </p:nvSpPr>
        <p:spPr>
          <a:xfrm>
            <a:off x="3187084" y="1357586"/>
            <a:ext cx="575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Current products you want offers on </a:t>
            </a:r>
            <a:r>
              <a:rPr lang="nb-NO" dirty="0"/>
              <a:t>	</a:t>
            </a:r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39735DF7-DE44-43FB-8D84-BCC7E946D813}"/>
              </a:ext>
            </a:extLst>
          </p:cNvPr>
          <p:cNvSpPr txBox="1"/>
          <p:nvPr/>
        </p:nvSpPr>
        <p:spPr>
          <a:xfrm>
            <a:off x="3293616" y="1951071"/>
            <a:ext cx="205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	</a:t>
            </a:r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DCB68C7D-D7B7-4BD7-8FC7-A31FCD1E17F7}"/>
              </a:ext>
            </a:extLst>
          </p:cNvPr>
          <p:cNvSpPr/>
          <p:nvPr/>
        </p:nvSpPr>
        <p:spPr>
          <a:xfrm>
            <a:off x="3231472" y="1724430"/>
            <a:ext cx="257452" cy="22664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Rektangel 12">
            <a:extLst>
              <a:ext uri="{FF2B5EF4-FFF2-40B4-BE49-F238E27FC236}">
                <a16:creationId xmlns:a16="http://schemas.microsoft.com/office/drawing/2014/main" id="{4D60586A-6745-45D7-A133-877EA35709E2}"/>
              </a:ext>
            </a:extLst>
          </p:cNvPr>
          <p:cNvSpPr/>
          <p:nvPr/>
        </p:nvSpPr>
        <p:spPr>
          <a:xfrm>
            <a:off x="5310329" y="1742521"/>
            <a:ext cx="257452" cy="22664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1339CF48-4C57-49CD-A516-1CF10F09B7DF}"/>
              </a:ext>
            </a:extLst>
          </p:cNvPr>
          <p:cNvSpPr/>
          <p:nvPr/>
        </p:nvSpPr>
        <p:spPr>
          <a:xfrm>
            <a:off x="3231472" y="2183632"/>
            <a:ext cx="257452" cy="22664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781802C9-37B1-4D01-8C3B-37CC91E4ED5B}"/>
              </a:ext>
            </a:extLst>
          </p:cNvPr>
          <p:cNvSpPr/>
          <p:nvPr/>
        </p:nvSpPr>
        <p:spPr>
          <a:xfrm>
            <a:off x="5310329" y="2212339"/>
            <a:ext cx="257452" cy="22664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TekstSylinder 15">
            <a:extLst>
              <a:ext uri="{FF2B5EF4-FFF2-40B4-BE49-F238E27FC236}">
                <a16:creationId xmlns:a16="http://schemas.microsoft.com/office/drawing/2014/main" id="{547AB53C-E3B4-472F-84BE-E586C458B8F5}"/>
              </a:ext>
            </a:extLst>
          </p:cNvPr>
          <p:cNvSpPr txBox="1"/>
          <p:nvPr/>
        </p:nvSpPr>
        <p:spPr>
          <a:xfrm>
            <a:off x="3567343" y="1729094"/>
            <a:ext cx="5483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 err="1"/>
              <a:t>Toiletpaper</a:t>
            </a:r>
            <a:r>
              <a:rPr lang="nb-NO" sz="1000" dirty="0"/>
              <a:t>                                                 Paper </a:t>
            </a:r>
            <a:r>
              <a:rPr lang="nb-NO" sz="1000" dirty="0" err="1"/>
              <a:t>towels</a:t>
            </a:r>
            <a:r>
              <a:rPr lang="nb-NO" sz="1000" dirty="0"/>
              <a:t>                                                        </a:t>
            </a:r>
            <a:r>
              <a:rPr lang="nb-NO" sz="1000" dirty="0" err="1"/>
              <a:t>Socks</a:t>
            </a:r>
            <a:endParaRPr lang="nb-NO" sz="1000" dirty="0"/>
          </a:p>
          <a:p>
            <a:r>
              <a:rPr lang="nb-NO" sz="1000" dirty="0"/>
              <a:t>  </a:t>
            </a:r>
          </a:p>
        </p:txBody>
      </p:sp>
      <p:sp>
        <p:nvSpPr>
          <p:cNvPr id="17" name="TekstSylinder 16">
            <a:extLst>
              <a:ext uri="{FF2B5EF4-FFF2-40B4-BE49-F238E27FC236}">
                <a16:creationId xmlns:a16="http://schemas.microsoft.com/office/drawing/2014/main" id="{620C4258-B8F9-4950-973D-13C94EC7C5DE}"/>
              </a:ext>
            </a:extLst>
          </p:cNvPr>
          <p:cNvSpPr txBox="1"/>
          <p:nvPr/>
        </p:nvSpPr>
        <p:spPr>
          <a:xfrm>
            <a:off x="3562905" y="2188909"/>
            <a:ext cx="59273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0" i="0" dirty="0">
                <a:solidFill>
                  <a:srgbClr val="202124"/>
                </a:solidFill>
                <a:effectLst/>
                <a:latin typeface="+mj-lt"/>
              </a:rPr>
              <a:t>Lighter </a:t>
            </a:r>
            <a:r>
              <a:rPr lang="nb-NO" sz="1000" b="0" i="0" dirty="0" err="1">
                <a:solidFill>
                  <a:srgbClr val="202124"/>
                </a:solidFill>
                <a:effectLst/>
                <a:latin typeface="+mj-lt"/>
              </a:rPr>
              <a:t>briquettes</a:t>
            </a:r>
            <a:r>
              <a:rPr lang="nb-NO" sz="1000" b="0" i="0" dirty="0">
                <a:solidFill>
                  <a:srgbClr val="202124"/>
                </a:solidFill>
                <a:effectLst/>
                <a:latin typeface="+mj-lt"/>
              </a:rPr>
              <a:t> </a:t>
            </a:r>
            <a:r>
              <a:rPr lang="nb-NO" sz="1000" dirty="0">
                <a:latin typeface="+mj-lt"/>
              </a:rPr>
              <a:t>                                     </a:t>
            </a:r>
            <a:r>
              <a:rPr lang="nb-NO" sz="1000" dirty="0" err="1"/>
              <a:t>Cleaning</a:t>
            </a:r>
            <a:r>
              <a:rPr lang="nb-NO" sz="1000" dirty="0"/>
              <a:t> </a:t>
            </a:r>
            <a:r>
              <a:rPr lang="nb-NO" sz="1000" dirty="0" err="1"/>
              <a:t>products</a:t>
            </a:r>
            <a:r>
              <a:rPr lang="nb-NO" sz="1000" dirty="0"/>
              <a:t>                                      </a:t>
            </a:r>
            <a:r>
              <a:rPr lang="nb-NO" sz="1000" dirty="0" err="1"/>
              <a:t>Sm</a:t>
            </a:r>
            <a:r>
              <a:rPr lang="nb-NO" sz="1000" dirty="0"/>
              <a:t>   </a:t>
            </a:r>
            <a:r>
              <a:rPr lang="nb-NO" sz="1000" dirty="0" err="1"/>
              <a:t>Cookies</a:t>
            </a:r>
            <a:r>
              <a:rPr lang="nb-NO" sz="1000" dirty="0"/>
              <a:t> and </a:t>
            </a:r>
            <a:r>
              <a:rPr lang="nb-NO" sz="1000" dirty="0" err="1"/>
              <a:t>goodies</a:t>
            </a:r>
            <a:endParaRPr lang="nb-NO" sz="1000" dirty="0"/>
          </a:p>
        </p:txBody>
      </p:sp>
      <p:sp>
        <p:nvSpPr>
          <p:cNvPr id="18" name="Rektangel 17">
            <a:extLst>
              <a:ext uri="{FF2B5EF4-FFF2-40B4-BE49-F238E27FC236}">
                <a16:creationId xmlns:a16="http://schemas.microsoft.com/office/drawing/2014/main" id="{47D7BEB1-21C9-4573-98D9-FB2578DA2858}"/>
              </a:ext>
            </a:extLst>
          </p:cNvPr>
          <p:cNvSpPr/>
          <p:nvPr/>
        </p:nvSpPr>
        <p:spPr>
          <a:xfrm>
            <a:off x="3219637" y="2627999"/>
            <a:ext cx="257452" cy="22664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TekstSylinder 18">
            <a:extLst>
              <a:ext uri="{FF2B5EF4-FFF2-40B4-BE49-F238E27FC236}">
                <a16:creationId xmlns:a16="http://schemas.microsoft.com/office/drawing/2014/main" id="{E1E8B119-BD61-4AFA-96D0-30B60899A8DC}"/>
              </a:ext>
            </a:extLst>
          </p:cNvPr>
          <p:cNvSpPr txBox="1"/>
          <p:nvPr/>
        </p:nvSpPr>
        <p:spPr>
          <a:xfrm>
            <a:off x="3562905" y="2636919"/>
            <a:ext cx="5483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 err="1"/>
              <a:t>Greeting</a:t>
            </a:r>
            <a:r>
              <a:rPr lang="nb-NO" sz="1000" dirty="0"/>
              <a:t> </a:t>
            </a:r>
            <a:r>
              <a:rPr lang="nb-NO" sz="1000" dirty="0" err="1"/>
              <a:t>card</a:t>
            </a:r>
            <a:r>
              <a:rPr lang="nb-NO" sz="1000" dirty="0"/>
              <a:t>/Christmas </a:t>
            </a:r>
            <a:r>
              <a:rPr lang="nb-NO" sz="1000" dirty="0" err="1"/>
              <a:t>card</a:t>
            </a:r>
            <a:r>
              <a:rPr lang="nb-NO" sz="1000" dirty="0"/>
              <a:t>                 </a:t>
            </a:r>
            <a:r>
              <a:rPr lang="nb-NO" sz="1000" dirty="0" err="1"/>
              <a:t>Cured</a:t>
            </a:r>
            <a:r>
              <a:rPr lang="nb-NO" sz="1000" dirty="0"/>
              <a:t> </a:t>
            </a:r>
            <a:r>
              <a:rPr lang="nb-NO" sz="1000" dirty="0" err="1"/>
              <a:t>meat</a:t>
            </a:r>
            <a:r>
              <a:rPr lang="nb-NO" sz="1000" dirty="0"/>
              <a:t> and </a:t>
            </a:r>
            <a:r>
              <a:rPr lang="nb-NO" sz="1000" dirty="0" err="1"/>
              <a:t>meat</a:t>
            </a:r>
            <a:r>
              <a:rPr lang="nb-NO" sz="1000" dirty="0"/>
              <a:t> </a:t>
            </a:r>
            <a:r>
              <a:rPr lang="nb-NO" sz="1000" dirty="0" err="1"/>
              <a:t>products</a:t>
            </a:r>
            <a:r>
              <a:rPr lang="nb-NO" sz="1000" dirty="0"/>
              <a:t>                       </a:t>
            </a:r>
            <a:r>
              <a:rPr lang="nb-NO" sz="1000" dirty="0" err="1"/>
              <a:t>Other</a:t>
            </a:r>
            <a:endParaRPr lang="nb-NO" sz="1000" dirty="0"/>
          </a:p>
        </p:txBody>
      </p:sp>
      <p:sp>
        <p:nvSpPr>
          <p:cNvPr id="20" name="Rektangel 19">
            <a:extLst>
              <a:ext uri="{FF2B5EF4-FFF2-40B4-BE49-F238E27FC236}">
                <a16:creationId xmlns:a16="http://schemas.microsoft.com/office/drawing/2014/main" id="{E4D2DCD8-FADE-4B23-872A-4ECDA8F20C97}"/>
              </a:ext>
            </a:extLst>
          </p:cNvPr>
          <p:cNvSpPr/>
          <p:nvPr/>
        </p:nvSpPr>
        <p:spPr>
          <a:xfrm>
            <a:off x="5313288" y="2627998"/>
            <a:ext cx="257452" cy="22664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Rektangel 20">
            <a:extLst>
              <a:ext uri="{FF2B5EF4-FFF2-40B4-BE49-F238E27FC236}">
                <a16:creationId xmlns:a16="http://schemas.microsoft.com/office/drawing/2014/main" id="{E25FB75D-E723-4997-AB5E-7FD28CED04A9}"/>
              </a:ext>
            </a:extLst>
          </p:cNvPr>
          <p:cNvSpPr/>
          <p:nvPr/>
        </p:nvSpPr>
        <p:spPr>
          <a:xfrm>
            <a:off x="7574133" y="2612057"/>
            <a:ext cx="257452" cy="22664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Rektangel 21">
            <a:extLst>
              <a:ext uri="{FF2B5EF4-FFF2-40B4-BE49-F238E27FC236}">
                <a16:creationId xmlns:a16="http://schemas.microsoft.com/office/drawing/2014/main" id="{5C457667-492E-48B9-A6D2-0E01C2E70103}"/>
              </a:ext>
            </a:extLst>
          </p:cNvPr>
          <p:cNvSpPr/>
          <p:nvPr/>
        </p:nvSpPr>
        <p:spPr>
          <a:xfrm>
            <a:off x="7574133" y="2181630"/>
            <a:ext cx="257452" cy="22664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3" name="Rektangel 22">
            <a:extLst>
              <a:ext uri="{FF2B5EF4-FFF2-40B4-BE49-F238E27FC236}">
                <a16:creationId xmlns:a16="http://schemas.microsoft.com/office/drawing/2014/main" id="{DCB9B41A-24B5-41BF-9010-908451F12A4C}"/>
              </a:ext>
            </a:extLst>
          </p:cNvPr>
          <p:cNvSpPr/>
          <p:nvPr/>
        </p:nvSpPr>
        <p:spPr>
          <a:xfrm>
            <a:off x="7574133" y="1724429"/>
            <a:ext cx="257452" cy="22664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Rektangel 23">
            <a:extLst>
              <a:ext uri="{FF2B5EF4-FFF2-40B4-BE49-F238E27FC236}">
                <a16:creationId xmlns:a16="http://schemas.microsoft.com/office/drawing/2014/main" id="{E4BB6803-1533-428D-9D81-1FEE3E54BDB4}"/>
              </a:ext>
            </a:extLst>
          </p:cNvPr>
          <p:cNvSpPr/>
          <p:nvPr/>
        </p:nvSpPr>
        <p:spPr>
          <a:xfrm>
            <a:off x="3219637" y="3055829"/>
            <a:ext cx="5752730" cy="262274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/>
              <a:t>Number of diploms	</a:t>
            </a:r>
            <a:endParaRPr lang="nb-NO" dirty="0"/>
          </a:p>
        </p:txBody>
      </p:sp>
      <p:sp>
        <p:nvSpPr>
          <p:cNvPr id="26" name="TekstSylinder 25">
            <a:extLst>
              <a:ext uri="{FF2B5EF4-FFF2-40B4-BE49-F238E27FC236}">
                <a16:creationId xmlns:a16="http://schemas.microsoft.com/office/drawing/2014/main" id="{89539046-C39C-4E8F-AD23-1E2D262D89B3}"/>
              </a:ext>
            </a:extLst>
          </p:cNvPr>
          <p:cNvSpPr txBox="1"/>
          <p:nvPr/>
        </p:nvSpPr>
        <p:spPr>
          <a:xfrm>
            <a:off x="9729926" y="2085421"/>
            <a:ext cx="2201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They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mark </a:t>
            </a:r>
            <a:r>
              <a:rPr lang="nb-NO" dirty="0" err="1"/>
              <a:t>several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these</a:t>
            </a:r>
            <a:endParaRPr lang="nb-NO" dirty="0"/>
          </a:p>
          <a:p>
            <a:endParaRPr lang="nb-NO" dirty="0"/>
          </a:p>
        </p:txBody>
      </p:sp>
      <p:cxnSp>
        <p:nvCxnSpPr>
          <p:cNvPr id="27" name="Rett pilkobling 26">
            <a:extLst>
              <a:ext uri="{FF2B5EF4-FFF2-40B4-BE49-F238E27FC236}">
                <a16:creationId xmlns:a16="http://schemas.microsoft.com/office/drawing/2014/main" id="{CF8C60D5-AA25-4BB8-A07E-2C6E094B709A}"/>
              </a:ext>
            </a:extLst>
          </p:cNvPr>
          <p:cNvCxnSpPr>
            <a:stCxn id="26" idx="1"/>
          </p:cNvCxnSpPr>
          <p:nvPr/>
        </p:nvCxnSpPr>
        <p:spPr>
          <a:xfrm flipH="1">
            <a:off x="9321553" y="2547086"/>
            <a:ext cx="408373" cy="8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ktangel 27">
            <a:extLst>
              <a:ext uri="{FF2B5EF4-FFF2-40B4-BE49-F238E27FC236}">
                <a16:creationId xmlns:a16="http://schemas.microsoft.com/office/drawing/2014/main" id="{4C9B91C6-160E-468F-917A-5FBFAC268FED}"/>
              </a:ext>
            </a:extLst>
          </p:cNvPr>
          <p:cNvSpPr/>
          <p:nvPr/>
        </p:nvSpPr>
        <p:spPr>
          <a:xfrm>
            <a:off x="8149701" y="5756059"/>
            <a:ext cx="834501" cy="31014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highlight>
                <a:srgbClr val="44D9E6"/>
              </a:highlight>
            </a:endParaRPr>
          </a:p>
        </p:txBody>
      </p:sp>
      <p:sp>
        <p:nvSpPr>
          <p:cNvPr id="29" name="TekstSylinder 28">
            <a:extLst>
              <a:ext uri="{FF2B5EF4-FFF2-40B4-BE49-F238E27FC236}">
                <a16:creationId xmlns:a16="http://schemas.microsoft.com/office/drawing/2014/main" id="{4E43F24F-40DA-4AD9-A4DA-DDF92AAE0971}"/>
              </a:ext>
            </a:extLst>
          </p:cNvPr>
          <p:cNvSpPr txBox="1"/>
          <p:nvPr/>
        </p:nvSpPr>
        <p:spPr>
          <a:xfrm>
            <a:off x="8296182" y="5772632"/>
            <a:ext cx="2050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Send </a:t>
            </a:r>
          </a:p>
        </p:txBody>
      </p:sp>
      <p:sp>
        <p:nvSpPr>
          <p:cNvPr id="30" name="Rektangel 29">
            <a:extLst>
              <a:ext uri="{FF2B5EF4-FFF2-40B4-BE49-F238E27FC236}">
                <a16:creationId xmlns:a16="http://schemas.microsoft.com/office/drawing/2014/main" id="{01CD4D1D-E9BF-4A98-8F43-389D1F2D05FD}"/>
              </a:ext>
            </a:extLst>
          </p:cNvPr>
          <p:cNvSpPr/>
          <p:nvPr/>
        </p:nvSpPr>
        <p:spPr>
          <a:xfrm>
            <a:off x="7148005" y="843379"/>
            <a:ext cx="1836197" cy="3817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1" name="TekstSylinder 30">
            <a:extLst>
              <a:ext uri="{FF2B5EF4-FFF2-40B4-BE49-F238E27FC236}">
                <a16:creationId xmlns:a16="http://schemas.microsoft.com/office/drawing/2014/main" id="{F6F5238A-7814-4709-B287-CE13EC6F6D07}"/>
              </a:ext>
            </a:extLst>
          </p:cNvPr>
          <p:cNvSpPr txBox="1"/>
          <p:nvPr/>
        </p:nvSpPr>
        <p:spPr>
          <a:xfrm>
            <a:off x="7186567" y="893351"/>
            <a:ext cx="2050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Number</a:t>
            </a:r>
            <a:r>
              <a:rPr lang="nb-NO" sz="1200" dirty="0"/>
              <a:t> </a:t>
            </a:r>
            <a:r>
              <a:rPr lang="nb-NO" sz="1200" dirty="0" err="1"/>
              <a:t>of</a:t>
            </a:r>
            <a:r>
              <a:rPr lang="nb-NO" sz="1200" dirty="0"/>
              <a:t> sales </a:t>
            </a:r>
            <a:r>
              <a:rPr lang="nb-NO" sz="1200" dirty="0" err="1"/>
              <a:t>round</a:t>
            </a:r>
            <a:r>
              <a:rPr lang="nb-NO" sz="1200" dirty="0"/>
              <a:t> </a:t>
            </a:r>
          </a:p>
        </p:txBody>
      </p:sp>
      <p:sp>
        <p:nvSpPr>
          <p:cNvPr id="32" name="TekstSylinder 31">
            <a:extLst>
              <a:ext uri="{FF2B5EF4-FFF2-40B4-BE49-F238E27FC236}">
                <a16:creationId xmlns:a16="http://schemas.microsoft.com/office/drawing/2014/main" id="{7F9BFC11-3CC0-48CF-8C7E-3D5CFBD1A527}"/>
              </a:ext>
            </a:extLst>
          </p:cNvPr>
          <p:cNvSpPr txBox="1"/>
          <p:nvPr/>
        </p:nvSpPr>
        <p:spPr>
          <a:xfrm>
            <a:off x="3249226" y="3143828"/>
            <a:ext cx="5628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Please</a:t>
            </a:r>
            <a:r>
              <a:rPr lang="nb-NO" sz="1200" dirty="0"/>
              <a:t> </a:t>
            </a:r>
            <a:r>
              <a:rPr lang="nb-NO" sz="1200" dirty="0" err="1"/>
              <a:t>provide</a:t>
            </a:r>
            <a:r>
              <a:rPr lang="nb-NO" sz="1200" dirty="0"/>
              <a:t> </a:t>
            </a:r>
            <a:r>
              <a:rPr lang="nb-NO" sz="1200" dirty="0" err="1"/>
              <a:t>us</a:t>
            </a:r>
            <a:r>
              <a:rPr lang="nb-NO" sz="1200" dirty="0"/>
              <a:t> </a:t>
            </a:r>
            <a:r>
              <a:rPr lang="nb-NO" sz="1200" dirty="0" err="1"/>
              <a:t>with</a:t>
            </a:r>
            <a:r>
              <a:rPr lang="nb-NO" sz="1200" dirty="0"/>
              <a:t> </a:t>
            </a:r>
            <a:r>
              <a:rPr lang="nb-NO" sz="1200" dirty="0" err="1"/>
              <a:t>additional</a:t>
            </a:r>
            <a:r>
              <a:rPr lang="nb-NO" sz="1200" dirty="0"/>
              <a:t> </a:t>
            </a:r>
            <a:r>
              <a:rPr lang="nb-NO" sz="1200" dirty="0" err="1"/>
              <a:t>information</a:t>
            </a:r>
            <a:r>
              <a:rPr lang="nb-NO" sz="1200" dirty="0"/>
              <a:t> </a:t>
            </a:r>
            <a:r>
              <a:rPr lang="nb-NO" sz="1200" dirty="0" err="1"/>
              <a:t>about</a:t>
            </a:r>
            <a:r>
              <a:rPr lang="nb-NO" sz="1200" dirty="0"/>
              <a:t> </a:t>
            </a:r>
            <a:r>
              <a:rPr lang="nb-NO" sz="1200" dirty="0" err="1"/>
              <a:t>your</a:t>
            </a:r>
            <a:r>
              <a:rPr lang="nb-NO" sz="1200" dirty="0"/>
              <a:t> </a:t>
            </a:r>
            <a:r>
              <a:rPr lang="nb-NO" sz="1200" dirty="0" err="1"/>
              <a:t>needs</a:t>
            </a:r>
            <a:r>
              <a:rPr lang="nb-NO" sz="12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14156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Sylinder 3">
            <a:extLst>
              <a:ext uri="{FF2B5EF4-FFF2-40B4-BE49-F238E27FC236}">
                <a16:creationId xmlns:a16="http://schemas.microsoft.com/office/drawing/2014/main" id="{8B949AC4-0A4D-4854-8DC8-21CBEB9F29B9}"/>
              </a:ext>
            </a:extLst>
          </p:cNvPr>
          <p:cNvSpPr txBox="1"/>
          <p:nvPr/>
        </p:nvSpPr>
        <p:spPr>
          <a:xfrm>
            <a:off x="0" y="292963"/>
            <a:ext cx="12192000" cy="38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/>
              <a:t>Hodeplagg og </a:t>
            </a:r>
            <a:r>
              <a:rPr lang="nb-NO" dirty="0" err="1"/>
              <a:t>accessories</a:t>
            </a:r>
            <a:r>
              <a:rPr lang="nb-NO" dirty="0"/>
              <a:t> - Russelue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7CC00A47-51CB-4907-B1EB-BE90CBF503C1}"/>
              </a:ext>
            </a:extLst>
          </p:cNvPr>
          <p:cNvSpPr/>
          <p:nvPr/>
        </p:nvSpPr>
        <p:spPr>
          <a:xfrm>
            <a:off x="3231472" y="843379"/>
            <a:ext cx="1500327" cy="3817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A18DD510-935F-4E9D-AEC2-ECEDD0A3B861}"/>
              </a:ext>
            </a:extLst>
          </p:cNvPr>
          <p:cNvSpPr/>
          <p:nvPr/>
        </p:nvSpPr>
        <p:spPr>
          <a:xfrm>
            <a:off x="7338133" y="825295"/>
            <a:ext cx="1634234" cy="3817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C7D8A8C4-05C5-46CA-AD2B-F3B13AE897B8}"/>
              </a:ext>
            </a:extLst>
          </p:cNvPr>
          <p:cNvSpPr txBox="1"/>
          <p:nvPr/>
        </p:nvSpPr>
        <p:spPr>
          <a:xfrm>
            <a:off x="3293617" y="854932"/>
            <a:ext cx="143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Number</a:t>
            </a:r>
            <a:r>
              <a:rPr lang="nb-NO" sz="1200" dirty="0"/>
              <a:t> </a:t>
            </a:r>
            <a:r>
              <a:rPr lang="nb-NO" sz="1200" dirty="0" err="1"/>
              <a:t>of</a:t>
            </a:r>
            <a:r>
              <a:rPr lang="nb-NO" sz="1200" dirty="0"/>
              <a:t> russelue</a:t>
            </a:r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C44612ED-C6BF-4254-B8E4-C32A728B0FBB}"/>
              </a:ext>
            </a:extLst>
          </p:cNvPr>
          <p:cNvSpPr txBox="1"/>
          <p:nvPr/>
        </p:nvSpPr>
        <p:spPr>
          <a:xfrm>
            <a:off x="7148005" y="964154"/>
            <a:ext cx="553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	</a:t>
            </a:r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4196EE0B-99FC-436D-99F7-ED6C0505B6A5}"/>
              </a:ext>
            </a:extLst>
          </p:cNvPr>
          <p:cNvSpPr txBox="1"/>
          <p:nvPr/>
        </p:nvSpPr>
        <p:spPr>
          <a:xfrm>
            <a:off x="7148005" y="448894"/>
            <a:ext cx="205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	</a:t>
            </a:r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28CD84E6-42BC-49DC-AAA8-F1DFD399D1B9}"/>
              </a:ext>
            </a:extLst>
          </p:cNvPr>
          <p:cNvSpPr txBox="1"/>
          <p:nvPr/>
        </p:nvSpPr>
        <p:spPr>
          <a:xfrm>
            <a:off x="7338133" y="880915"/>
            <a:ext cx="29917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Size</a:t>
            </a:r>
            <a:r>
              <a:rPr lang="nb-NO" sz="1200" dirty="0"/>
              <a:t> (</a:t>
            </a:r>
            <a:r>
              <a:rPr lang="nb-NO" sz="1200" dirty="0" err="1"/>
              <a:t>e.g</a:t>
            </a:r>
            <a:r>
              <a:rPr lang="nb-NO" sz="1200" dirty="0"/>
              <a:t>; Small = 3, Medium = 4, Large =3)</a:t>
            </a:r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3726D1A1-C30F-4AC7-9E34-30BAC8565A7E}"/>
              </a:ext>
            </a:extLst>
          </p:cNvPr>
          <p:cNvSpPr txBox="1"/>
          <p:nvPr/>
        </p:nvSpPr>
        <p:spPr>
          <a:xfrm>
            <a:off x="3326169" y="1882770"/>
            <a:ext cx="205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	</a:t>
            </a:r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CB304CA3-9EA9-4873-8EBA-2362463C906C}"/>
              </a:ext>
            </a:extLst>
          </p:cNvPr>
          <p:cNvSpPr/>
          <p:nvPr/>
        </p:nvSpPr>
        <p:spPr>
          <a:xfrm>
            <a:off x="3264025" y="2143217"/>
            <a:ext cx="5752730" cy="262274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/>
              <a:t>Number of diploms	</a:t>
            </a:r>
            <a:endParaRPr lang="nb-NO" dirty="0"/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BA6E707E-FD89-4E86-9F34-D81299AE8A4B}"/>
              </a:ext>
            </a:extLst>
          </p:cNvPr>
          <p:cNvSpPr/>
          <p:nvPr/>
        </p:nvSpPr>
        <p:spPr>
          <a:xfrm>
            <a:off x="8194089" y="4843447"/>
            <a:ext cx="834501" cy="31014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highlight>
                <a:srgbClr val="44D9E6"/>
              </a:highlight>
            </a:endParaRPr>
          </a:p>
        </p:txBody>
      </p: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9DB6322B-6F5F-4F04-95E8-BC78EF3A36CD}"/>
              </a:ext>
            </a:extLst>
          </p:cNvPr>
          <p:cNvSpPr txBox="1"/>
          <p:nvPr/>
        </p:nvSpPr>
        <p:spPr>
          <a:xfrm>
            <a:off x="8382002" y="4876595"/>
            <a:ext cx="2050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Send </a:t>
            </a:r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9CC79F64-D60B-4BDE-A8DC-DEAC84E5F1A7}"/>
              </a:ext>
            </a:extLst>
          </p:cNvPr>
          <p:cNvSpPr/>
          <p:nvPr/>
        </p:nvSpPr>
        <p:spPr>
          <a:xfrm>
            <a:off x="5027721" y="853027"/>
            <a:ext cx="1634234" cy="3817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kstSylinder 16">
            <a:extLst>
              <a:ext uri="{FF2B5EF4-FFF2-40B4-BE49-F238E27FC236}">
                <a16:creationId xmlns:a16="http://schemas.microsoft.com/office/drawing/2014/main" id="{D3D27200-36EB-4B34-80EC-E908244E2262}"/>
              </a:ext>
            </a:extLst>
          </p:cNvPr>
          <p:cNvSpPr txBox="1"/>
          <p:nvPr/>
        </p:nvSpPr>
        <p:spPr>
          <a:xfrm>
            <a:off x="5116129" y="857799"/>
            <a:ext cx="143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Color</a:t>
            </a:r>
            <a:endParaRPr lang="nb-NO" sz="1200" dirty="0"/>
          </a:p>
        </p:txBody>
      </p:sp>
      <p:sp>
        <p:nvSpPr>
          <p:cNvPr id="18" name="TekstSylinder 17">
            <a:extLst>
              <a:ext uri="{FF2B5EF4-FFF2-40B4-BE49-F238E27FC236}">
                <a16:creationId xmlns:a16="http://schemas.microsoft.com/office/drawing/2014/main" id="{BE17A9FD-7E89-4A0D-B10B-384354B9BB46}"/>
              </a:ext>
            </a:extLst>
          </p:cNvPr>
          <p:cNvSpPr txBox="1"/>
          <p:nvPr/>
        </p:nvSpPr>
        <p:spPr>
          <a:xfrm>
            <a:off x="3231472" y="2205051"/>
            <a:ext cx="5628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Please</a:t>
            </a:r>
            <a:r>
              <a:rPr lang="nb-NO" sz="1200" dirty="0"/>
              <a:t> </a:t>
            </a:r>
            <a:r>
              <a:rPr lang="nb-NO" sz="1200" dirty="0" err="1"/>
              <a:t>provide</a:t>
            </a:r>
            <a:r>
              <a:rPr lang="nb-NO" sz="1200" dirty="0"/>
              <a:t> </a:t>
            </a:r>
            <a:r>
              <a:rPr lang="nb-NO" sz="1200" dirty="0" err="1"/>
              <a:t>us</a:t>
            </a:r>
            <a:r>
              <a:rPr lang="nb-NO" sz="1200" dirty="0"/>
              <a:t> </a:t>
            </a:r>
            <a:r>
              <a:rPr lang="nb-NO" sz="1200" dirty="0" err="1"/>
              <a:t>with</a:t>
            </a:r>
            <a:r>
              <a:rPr lang="nb-NO" sz="1200" dirty="0"/>
              <a:t> </a:t>
            </a:r>
            <a:r>
              <a:rPr lang="nb-NO" sz="1200" dirty="0" err="1"/>
              <a:t>additional</a:t>
            </a:r>
            <a:r>
              <a:rPr lang="nb-NO" sz="1200" dirty="0"/>
              <a:t> </a:t>
            </a:r>
            <a:r>
              <a:rPr lang="nb-NO" sz="1200" dirty="0" err="1"/>
              <a:t>information</a:t>
            </a:r>
            <a:r>
              <a:rPr lang="nb-NO" sz="1200" dirty="0"/>
              <a:t> </a:t>
            </a:r>
            <a:r>
              <a:rPr lang="nb-NO" sz="1200" dirty="0" err="1"/>
              <a:t>about</a:t>
            </a:r>
            <a:r>
              <a:rPr lang="nb-NO" sz="1200" dirty="0"/>
              <a:t> </a:t>
            </a:r>
            <a:r>
              <a:rPr lang="nb-NO" sz="1200" dirty="0" err="1"/>
              <a:t>your</a:t>
            </a:r>
            <a:r>
              <a:rPr lang="nb-NO" sz="1200" dirty="0"/>
              <a:t> </a:t>
            </a:r>
            <a:r>
              <a:rPr lang="nb-NO" sz="1200" dirty="0" err="1"/>
              <a:t>needs</a:t>
            </a:r>
            <a:r>
              <a:rPr lang="nb-NO" sz="12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93583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Sylinder 5">
            <a:extLst>
              <a:ext uri="{FF2B5EF4-FFF2-40B4-BE49-F238E27FC236}">
                <a16:creationId xmlns:a16="http://schemas.microsoft.com/office/drawing/2014/main" id="{F70026FD-2879-4E35-99EA-D1CE0EB7E823}"/>
              </a:ext>
            </a:extLst>
          </p:cNvPr>
          <p:cNvSpPr txBox="1"/>
          <p:nvPr/>
        </p:nvSpPr>
        <p:spPr>
          <a:xfrm>
            <a:off x="0" y="292963"/>
            <a:ext cx="12192000" cy="38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/>
              <a:t>Hodeplagg og </a:t>
            </a:r>
            <a:r>
              <a:rPr lang="nb-NO" dirty="0" err="1"/>
              <a:t>accessories</a:t>
            </a:r>
            <a:r>
              <a:rPr lang="nb-NO" dirty="0"/>
              <a:t> - </a:t>
            </a:r>
            <a:r>
              <a:rPr lang="nb-NO" dirty="0" err="1"/>
              <a:t>Caps</a:t>
            </a:r>
            <a:endParaRPr lang="nb-NO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F9A6B303-9618-4247-B2E3-33A80C63867A}"/>
              </a:ext>
            </a:extLst>
          </p:cNvPr>
          <p:cNvSpPr/>
          <p:nvPr/>
        </p:nvSpPr>
        <p:spPr>
          <a:xfrm>
            <a:off x="3231472" y="843379"/>
            <a:ext cx="1500327" cy="3817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9C6BBB26-36BF-4D19-860A-8801EBCAFEEF}"/>
              </a:ext>
            </a:extLst>
          </p:cNvPr>
          <p:cNvSpPr/>
          <p:nvPr/>
        </p:nvSpPr>
        <p:spPr>
          <a:xfrm>
            <a:off x="7338133" y="825295"/>
            <a:ext cx="1634234" cy="3817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681D4B2F-C700-4A1C-9254-EAE969E0FF84}"/>
              </a:ext>
            </a:extLst>
          </p:cNvPr>
          <p:cNvSpPr txBox="1"/>
          <p:nvPr/>
        </p:nvSpPr>
        <p:spPr>
          <a:xfrm>
            <a:off x="3293617" y="854932"/>
            <a:ext cx="14381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 err="1"/>
              <a:t>Number</a:t>
            </a:r>
            <a:r>
              <a:rPr lang="nb-NO" sz="1100" dirty="0"/>
              <a:t> </a:t>
            </a:r>
            <a:r>
              <a:rPr lang="nb-NO" sz="1100" dirty="0" err="1"/>
              <a:t>of</a:t>
            </a:r>
            <a:r>
              <a:rPr lang="nb-NO" sz="1100" dirty="0"/>
              <a:t> </a:t>
            </a:r>
            <a:r>
              <a:rPr lang="nb-NO" sz="1100" dirty="0" err="1"/>
              <a:t>caps</a:t>
            </a:r>
            <a:endParaRPr lang="nb-NO" sz="1100" dirty="0"/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9030D0F9-6407-4439-A737-CE5EAE434734}"/>
              </a:ext>
            </a:extLst>
          </p:cNvPr>
          <p:cNvSpPr txBox="1"/>
          <p:nvPr/>
        </p:nvSpPr>
        <p:spPr>
          <a:xfrm>
            <a:off x="7148005" y="964154"/>
            <a:ext cx="553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	</a:t>
            </a:r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17944696-24F4-4051-A9A8-B380FE29D007}"/>
              </a:ext>
            </a:extLst>
          </p:cNvPr>
          <p:cNvSpPr txBox="1"/>
          <p:nvPr/>
        </p:nvSpPr>
        <p:spPr>
          <a:xfrm>
            <a:off x="7148005" y="448894"/>
            <a:ext cx="205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	</a:t>
            </a:r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2AE82EFB-7D3E-4806-9F2B-E7FB8E661537}"/>
              </a:ext>
            </a:extLst>
          </p:cNvPr>
          <p:cNvSpPr txBox="1"/>
          <p:nvPr/>
        </p:nvSpPr>
        <p:spPr>
          <a:xfrm>
            <a:off x="7338133" y="880915"/>
            <a:ext cx="29917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Size</a:t>
            </a:r>
            <a:r>
              <a:rPr lang="nb-NO" sz="1200" dirty="0"/>
              <a:t> (</a:t>
            </a:r>
            <a:r>
              <a:rPr lang="nb-NO" sz="1200" dirty="0" err="1"/>
              <a:t>e.g</a:t>
            </a:r>
            <a:r>
              <a:rPr lang="nb-NO" sz="1200" dirty="0"/>
              <a:t>; Small = 3, Medium = 4, Large =3)</a:t>
            </a:r>
          </a:p>
        </p:txBody>
      </p:sp>
      <p:sp>
        <p:nvSpPr>
          <p:cNvPr id="13" name="TekstSylinder 12">
            <a:extLst>
              <a:ext uri="{FF2B5EF4-FFF2-40B4-BE49-F238E27FC236}">
                <a16:creationId xmlns:a16="http://schemas.microsoft.com/office/drawing/2014/main" id="{A53CEA86-0FFC-43B5-976C-2A8DC41EA0E0}"/>
              </a:ext>
            </a:extLst>
          </p:cNvPr>
          <p:cNvSpPr txBox="1"/>
          <p:nvPr/>
        </p:nvSpPr>
        <p:spPr>
          <a:xfrm>
            <a:off x="3162671" y="1327657"/>
            <a:ext cx="575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Print </a:t>
            </a:r>
            <a:r>
              <a:rPr lang="nb-NO" dirty="0"/>
              <a:t>	</a:t>
            </a:r>
          </a:p>
        </p:txBody>
      </p:sp>
      <p:sp>
        <p:nvSpPr>
          <p:cNvPr id="14" name="TekstSylinder 13">
            <a:extLst>
              <a:ext uri="{FF2B5EF4-FFF2-40B4-BE49-F238E27FC236}">
                <a16:creationId xmlns:a16="http://schemas.microsoft.com/office/drawing/2014/main" id="{97DBF01C-85FD-4843-AD90-AE7C60DA77F9}"/>
              </a:ext>
            </a:extLst>
          </p:cNvPr>
          <p:cNvSpPr txBox="1"/>
          <p:nvPr/>
        </p:nvSpPr>
        <p:spPr>
          <a:xfrm>
            <a:off x="3326169" y="1882770"/>
            <a:ext cx="205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	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CD4074DB-8D7E-4E62-A3C4-0617D9658919}"/>
              </a:ext>
            </a:extLst>
          </p:cNvPr>
          <p:cNvSpPr/>
          <p:nvPr/>
        </p:nvSpPr>
        <p:spPr>
          <a:xfrm>
            <a:off x="4158449" y="1369493"/>
            <a:ext cx="257452" cy="22664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DDA6AC2A-6B48-4AB5-9FDF-17BABA57FCD3}"/>
              </a:ext>
            </a:extLst>
          </p:cNvPr>
          <p:cNvSpPr/>
          <p:nvPr/>
        </p:nvSpPr>
        <p:spPr>
          <a:xfrm>
            <a:off x="3264025" y="2143217"/>
            <a:ext cx="5752730" cy="262274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/>
              <a:t>Number of diploms	</a:t>
            </a:r>
            <a:endParaRPr lang="nb-NO" dirty="0"/>
          </a:p>
        </p:txBody>
      </p:sp>
      <p:sp>
        <p:nvSpPr>
          <p:cNvPr id="18" name="Rektangel 17">
            <a:extLst>
              <a:ext uri="{FF2B5EF4-FFF2-40B4-BE49-F238E27FC236}">
                <a16:creationId xmlns:a16="http://schemas.microsoft.com/office/drawing/2014/main" id="{6A26A93A-F0E0-4F20-851A-C4F55940FED0}"/>
              </a:ext>
            </a:extLst>
          </p:cNvPr>
          <p:cNvSpPr/>
          <p:nvPr/>
        </p:nvSpPr>
        <p:spPr>
          <a:xfrm>
            <a:off x="8194089" y="4843447"/>
            <a:ext cx="834501" cy="31014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highlight>
                <a:srgbClr val="44D9E6"/>
              </a:highlight>
            </a:endParaRPr>
          </a:p>
        </p:txBody>
      </p:sp>
      <p:sp>
        <p:nvSpPr>
          <p:cNvPr id="19" name="TekstSylinder 18">
            <a:extLst>
              <a:ext uri="{FF2B5EF4-FFF2-40B4-BE49-F238E27FC236}">
                <a16:creationId xmlns:a16="http://schemas.microsoft.com/office/drawing/2014/main" id="{7DEBC108-5684-4297-AB4F-5CEBD2CF5CCD}"/>
              </a:ext>
            </a:extLst>
          </p:cNvPr>
          <p:cNvSpPr txBox="1"/>
          <p:nvPr/>
        </p:nvSpPr>
        <p:spPr>
          <a:xfrm>
            <a:off x="8382002" y="4876595"/>
            <a:ext cx="2050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Send </a:t>
            </a:r>
          </a:p>
        </p:txBody>
      </p:sp>
      <p:sp>
        <p:nvSpPr>
          <p:cNvPr id="20" name="Rektangel 19">
            <a:extLst>
              <a:ext uri="{FF2B5EF4-FFF2-40B4-BE49-F238E27FC236}">
                <a16:creationId xmlns:a16="http://schemas.microsoft.com/office/drawing/2014/main" id="{6DC4582F-484D-4CCF-BFF3-AACF750541CB}"/>
              </a:ext>
            </a:extLst>
          </p:cNvPr>
          <p:cNvSpPr/>
          <p:nvPr/>
        </p:nvSpPr>
        <p:spPr>
          <a:xfrm>
            <a:off x="5027721" y="853027"/>
            <a:ext cx="1634234" cy="3817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TekstSylinder 20">
            <a:extLst>
              <a:ext uri="{FF2B5EF4-FFF2-40B4-BE49-F238E27FC236}">
                <a16:creationId xmlns:a16="http://schemas.microsoft.com/office/drawing/2014/main" id="{6A4195BD-83A9-45D8-B364-383803B0E854}"/>
              </a:ext>
            </a:extLst>
          </p:cNvPr>
          <p:cNvSpPr txBox="1"/>
          <p:nvPr/>
        </p:nvSpPr>
        <p:spPr>
          <a:xfrm>
            <a:off x="5116129" y="857799"/>
            <a:ext cx="143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Color</a:t>
            </a:r>
            <a:endParaRPr lang="nb-NO" sz="1200" dirty="0"/>
          </a:p>
        </p:txBody>
      </p:sp>
      <p:sp>
        <p:nvSpPr>
          <p:cNvPr id="22" name="Rektangel 21">
            <a:extLst>
              <a:ext uri="{FF2B5EF4-FFF2-40B4-BE49-F238E27FC236}">
                <a16:creationId xmlns:a16="http://schemas.microsoft.com/office/drawing/2014/main" id="{F287E2D0-B6B5-4495-AE6E-EC59EBA8B69F}"/>
              </a:ext>
            </a:extLst>
          </p:cNvPr>
          <p:cNvSpPr/>
          <p:nvPr/>
        </p:nvSpPr>
        <p:spPr>
          <a:xfrm>
            <a:off x="3736021" y="1377522"/>
            <a:ext cx="257452" cy="22664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3" name="TekstSylinder 22">
            <a:extLst>
              <a:ext uri="{FF2B5EF4-FFF2-40B4-BE49-F238E27FC236}">
                <a16:creationId xmlns:a16="http://schemas.microsoft.com/office/drawing/2014/main" id="{1F46C033-0344-4C7B-B28F-1976A2F6CDBF}"/>
              </a:ext>
            </a:extLst>
          </p:cNvPr>
          <p:cNvSpPr txBox="1"/>
          <p:nvPr/>
        </p:nvSpPr>
        <p:spPr>
          <a:xfrm>
            <a:off x="3654643" y="1550479"/>
            <a:ext cx="575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02124"/>
                </a:solidFill>
                <a:latin typeface="arial" panose="020B0604020202020204" pitchFamily="34" charset="0"/>
              </a:rPr>
              <a:t> Yes    No</a:t>
            </a:r>
            <a:r>
              <a:rPr lang="en-US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nb-NO" dirty="0"/>
              <a:t>	</a:t>
            </a:r>
          </a:p>
        </p:txBody>
      </p:sp>
      <p:sp>
        <p:nvSpPr>
          <p:cNvPr id="25" name="TekstSylinder 24">
            <a:extLst>
              <a:ext uri="{FF2B5EF4-FFF2-40B4-BE49-F238E27FC236}">
                <a16:creationId xmlns:a16="http://schemas.microsoft.com/office/drawing/2014/main" id="{1C433EF8-6220-4FF3-94D5-61D0B6FFDCDF}"/>
              </a:ext>
            </a:extLst>
          </p:cNvPr>
          <p:cNvSpPr txBox="1"/>
          <p:nvPr/>
        </p:nvSpPr>
        <p:spPr>
          <a:xfrm>
            <a:off x="3231472" y="2205051"/>
            <a:ext cx="5628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Please</a:t>
            </a:r>
            <a:r>
              <a:rPr lang="nb-NO" sz="1200" dirty="0"/>
              <a:t> </a:t>
            </a:r>
            <a:r>
              <a:rPr lang="nb-NO" sz="1200" dirty="0" err="1"/>
              <a:t>provide</a:t>
            </a:r>
            <a:r>
              <a:rPr lang="nb-NO" sz="1200" dirty="0"/>
              <a:t> </a:t>
            </a:r>
            <a:r>
              <a:rPr lang="nb-NO" sz="1200" dirty="0" err="1"/>
              <a:t>us</a:t>
            </a:r>
            <a:r>
              <a:rPr lang="nb-NO" sz="1200" dirty="0"/>
              <a:t> </a:t>
            </a:r>
            <a:r>
              <a:rPr lang="nb-NO" sz="1200" dirty="0" err="1"/>
              <a:t>with</a:t>
            </a:r>
            <a:r>
              <a:rPr lang="nb-NO" sz="1200" dirty="0"/>
              <a:t> </a:t>
            </a:r>
            <a:r>
              <a:rPr lang="nb-NO" sz="1200" dirty="0" err="1"/>
              <a:t>additional</a:t>
            </a:r>
            <a:r>
              <a:rPr lang="nb-NO" sz="1200" dirty="0"/>
              <a:t> </a:t>
            </a:r>
            <a:r>
              <a:rPr lang="nb-NO" sz="1200" dirty="0" err="1"/>
              <a:t>information</a:t>
            </a:r>
            <a:r>
              <a:rPr lang="nb-NO" sz="1200" dirty="0"/>
              <a:t> </a:t>
            </a:r>
            <a:r>
              <a:rPr lang="nb-NO" sz="1200" dirty="0" err="1"/>
              <a:t>about</a:t>
            </a:r>
            <a:r>
              <a:rPr lang="nb-NO" sz="1200" dirty="0"/>
              <a:t> </a:t>
            </a:r>
            <a:r>
              <a:rPr lang="nb-NO" sz="1200" dirty="0" err="1"/>
              <a:t>your</a:t>
            </a:r>
            <a:r>
              <a:rPr lang="nb-NO" sz="1200" dirty="0"/>
              <a:t> </a:t>
            </a:r>
            <a:r>
              <a:rPr lang="nb-NO" sz="1200" dirty="0" err="1"/>
              <a:t>needs</a:t>
            </a:r>
            <a:r>
              <a:rPr lang="nb-NO" sz="12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48399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Sylinder 5">
            <a:extLst>
              <a:ext uri="{FF2B5EF4-FFF2-40B4-BE49-F238E27FC236}">
                <a16:creationId xmlns:a16="http://schemas.microsoft.com/office/drawing/2014/main" id="{F70026FD-2879-4E35-99EA-D1CE0EB7E823}"/>
              </a:ext>
            </a:extLst>
          </p:cNvPr>
          <p:cNvSpPr txBox="1"/>
          <p:nvPr/>
        </p:nvSpPr>
        <p:spPr>
          <a:xfrm>
            <a:off x="0" y="292963"/>
            <a:ext cx="12192000" cy="38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/>
              <a:t>Hodeplagg og </a:t>
            </a:r>
            <a:r>
              <a:rPr lang="nb-NO" dirty="0" err="1"/>
              <a:t>accessories</a:t>
            </a:r>
            <a:r>
              <a:rPr lang="nb-NO" dirty="0"/>
              <a:t> - Hårbånd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F9A6B303-9618-4247-B2E3-33A80C63867A}"/>
              </a:ext>
            </a:extLst>
          </p:cNvPr>
          <p:cNvSpPr/>
          <p:nvPr/>
        </p:nvSpPr>
        <p:spPr>
          <a:xfrm>
            <a:off x="3231472" y="843379"/>
            <a:ext cx="1500327" cy="3817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9C6BBB26-36BF-4D19-860A-8801EBCAFEEF}"/>
              </a:ext>
            </a:extLst>
          </p:cNvPr>
          <p:cNvSpPr/>
          <p:nvPr/>
        </p:nvSpPr>
        <p:spPr>
          <a:xfrm>
            <a:off x="7338133" y="825295"/>
            <a:ext cx="1634234" cy="3817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681D4B2F-C700-4A1C-9254-EAE969E0FF84}"/>
              </a:ext>
            </a:extLst>
          </p:cNvPr>
          <p:cNvSpPr txBox="1"/>
          <p:nvPr/>
        </p:nvSpPr>
        <p:spPr>
          <a:xfrm>
            <a:off x="3293617" y="854932"/>
            <a:ext cx="14381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 err="1"/>
              <a:t>Number</a:t>
            </a:r>
            <a:r>
              <a:rPr lang="nb-NO" sz="1100" dirty="0"/>
              <a:t> </a:t>
            </a:r>
            <a:r>
              <a:rPr lang="nb-NO" sz="1100" dirty="0" err="1"/>
              <a:t>of</a:t>
            </a:r>
            <a:r>
              <a:rPr lang="nb-NO" sz="1100" dirty="0"/>
              <a:t> hårbånd</a:t>
            </a:r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9030D0F9-6407-4439-A737-CE5EAE434734}"/>
              </a:ext>
            </a:extLst>
          </p:cNvPr>
          <p:cNvSpPr txBox="1"/>
          <p:nvPr/>
        </p:nvSpPr>
        <p:spPr>
          <a:xfrm>
            <a:off x="7148005" y="964154"/>
            <a:ext cx="553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	</a:t>
            </a:r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2AE82EFB-7D3E-4806-9F2B-E7FB8E661537}"/>
              </a:ext>
            </a:extLst>
          </p:cNvPr>
          <p:cNvSpPr txBox="1"/>
          <p:nvPr/>
        </p:nvSpPr>
        <p:spPr>
          <a:xfrm>
            <a:off x="7338133" y="880915"/>
            <a:ext cx="29917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Size</a:t>
            </a:r>
            <a:r>
              <a:rPr lang="nb-NO" sz="1200" dirty="0"/>
              <a:t> (</a:t>
            </a:r>
            <a:r>
              <a:rPr lang="nb-NO" sz="1200" dirty="0" err="1"/>
              <a:t>e.g</a:t>
            </a:r>
            <a:r>
              <a:rPr lang="nb-NO" sz="1200" dirty="0"/>
              <a:t>; Small = 3, Medium = 4, Large =3)</a:t>
            </a:r>
          </a:p>
        </p:txBody>
      </p:sp>
      <p:sp>
        <p:nvSpPr>
          <p:cNvPr id="13" name="TekstSylinder 12">
            <a:extLst>
              <a:ext uri="{FF2B5EF4-FFF2-40B4-BE49-F238E27FC236}">
                <a16:creationId xmlns:a16="http://schemas.microsoft.com/office/drawing/2014/main" id="{A53CEA86-0FFC-43B5-976C-2A8DC41EA0E0}"/>
              </a:ext>
            </a:extLst>
          </p:cNvPr>
          <p:cNvSpPr txBox="1"/>
          <p:nvPr/>
        </p:nvSpPr>
        <p:spPr>
          <a:xfrm>
            <a:off x="3219635" y="1326781"/>
            <a:ext cx="575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Print </a:t>
            </a:r>
            <a:r>
              <a:rPr lang="nb-NO" dirty="0"/>
              <a:t>	</a:t>
            </a:r>
          </a:p>
        </p:txBody>
      </p:sp>
      <p:sp>
        <p:nvSpPr>
          <p:cNvPr id="14" name="TekstSylinder 13">
            <a:extLst>
              <a:ext uri="{FF2B5EF4-FFF2-40B4-BE49-F238E27FC236}">
                <a16:creationId xmlns:a16="http://schemas.microsoft.com/office/drawing/2014/main" id="{97DBF01C-85FD-4843-AD90-AE7C60DA77F9}"/>
              </a:ext>
            </a:extLst>
          </p:cNvPr>
          <p:cNvSpPr txBox="1"/>
          <p:nvPr/>
        </p:nvSpPr>
        <p:spPr>
          <a:xfrm>
            <a:off x="3326169" y="1882770"/>
            <a:ext cx="205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	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CD4074DB-8D7E-4E62-A3C4-0617D9658919}"/>
              </a:ext>
            </a:extLst>
          </p:cNvPr>
          <p:cNvSpPr/>
          <p:nvPr/>
        </p:nvSpPr>
        <p:spPr>
          <a:xfrm>
            <a:off x="4158449" y="1369493"/>
            <a:ext cx="257452" cy="22664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DDA6AC2A-6B48-4AB5-9FDF-17BABA57FCD3}"/>
              </a:ext>
            </a:extLst>
          </p:cNvPr>
          <p:cNvSpPr/>
          <p:nvPr/>
        </p:nvSpPr>
        <p:spPr>
          <a:xfrm>
            <a:off x="3264025" y="2143217"/>
            <a:ext cx="5752730" cy="262274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/>
              <a:t>Number of diploms	</a:t>
            </a:r>
            <a:endParaRPr lang="nb-NO" dirty="0"/>
          </a:p>
        </p:txBody>
      </p:sp>
      <p:sp>
        <p:nvSpPr>
          <p:cNvPr id="18" name="Rektangel 17">
            <a:extLst>
              <a:ext uri="{FF2B5EF4-FFF2-40B4-BE49-F238E27FC236}">
                <a16:creationId xmlns:a16="http://schemas.microsoft.com/office/drawing/2014/main" id="{6A26A93A-F0E0-4F20-851A-C4F55940FED0}"/>
              </a:ext>
            </a:extLst>
          </p:cNvPr>
          <p:cNvSpPr/>
          <p:nvPr/>
        </p:nvSpPr>
        <p:spPr>
          <a:xfrm>
            <a:off x="8194089" y="4843447"/>
            <a:ext cx="834501" cy="31014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highlight>
                <a:srgbClr val="44D9E6"/>
              </a:highlight>
            </a:endParaRPr>
          </a:p>
        </p:txBody>
      </p:sp>
      <p:sp>
        <p:nvSpPr>
          <p:cNvPr id="19" name="TekstSylinder 18">
            <a:extLst>
              <a:ext uri="{FF2B5EF4-FFF2-40B4-BE49-F238E27FC236}">
                <a16:creationId xmlns:a16="http://schemas.microsoft.com/office/drawing/2014/main" id="{7DEBC108-5684-4297-AB4F-5CEBD2CF5CCD}"/>
              </a:ext>
            </a:extLst>
          </p:cNvPr>
          <p:cNvSpPr txBox="1"/>
          <p:nvPr/>
        </p:nvSpPr>
        <p:spPr>
          <a:xfrm>
            <a:off x="8382002" y="4876595"/>
            <a:ext cx="2050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Send </a:t>
            </a:r>
          </a:p>
        </p:txBody>
      </p:sp>
      <p:sp>
        <p:nvSpPr>
          <p:cNvPr id="20" name="Rektangel 19">
            <a:extLst>
              <a:ext uri="{FF2B5EF4-FFF2-40B4-BE49-F238E27FC236}">
                <a16:creationId xmlns:a16="http://schemas.microsoft.com/office/drawing/2014/main" id="{6DC4582F-484D-4CCF-BFF3-AACF750541CB}"/>
              </a:ext>
            </a:extLst>
          </p:cNvPr>
          <p:cNvSpPr/>
          <p:nvPr/>
        </p:nvSpPr>
        <p:spPr>
          <a:xfrm>
            <a:off x="5027721" y="853027"/>
            <a:ext cx="1634234" cy="3817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TekstSylinder 20">
            <a:extLst>
              <a:ext uri="{FF2B5EF4-FFF2-40B4-BE49-F238E27FC236}">
                <a16:creationId xmlns:a16="http://schemas.microsoft.com/office/drawing/2014/main" id="{6A4195BD-83A9-45D8-B364-383803B0E854}"/>
              </a:ext>
            </a:extLst>
          </p:cNvPr>
          <p:cNvSpPr txBox="1"/>
          <p:nvPr/>
        </p:nvSpPr>
        <p:spPr>
          <a:xfrm>
            <a:off x="5116129" y="857799"/>
            <a:ext cx="143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Color</a:t>
            </a:r>
            <a:endParaRPr lang="nb-NO" sz="1200" dirty="0"/>
          </a:p>
        </p:txBody>
      </p:sp>
      <p:sp>
        <p:nvSpPr>
          <p:cNvPr id="22" name="Rektangel 21">
            <a:extLst>
              <a:ext uri="{FF2B5EF4-FFF2-40B4-BE49-F238E27FC236}">
                <a16:creationId xmlns:a16="http://schemas.microsoft.com/office/drawing/2014/main" id="{F287E2D0-B6B5-4495-AE6E-EC59EBA8B69F}"/>
              </a:ext>
            </a:extLst>
          </p:cNvPr>
          <p:cNvSpPr/>
          <p:nvPr/>
        </p:nvSpPr>
        <p:spPr>
          <a:xfrm>
            <a:off x="3736021" y="1377522"/>
            <a:ext cx="257452" cy="22664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3" name="TekstSylinder 22">
            <a:extLst>
              <a:ext uri="{FF2B5EF4-FFF2-40B4-BE49-F238E27FC236}">
                <a16:creationId xmlns:a16="http://schemas.microsoft.com/office/drawing/2014/main" id="{1F46C033-0344-4C7B-B28F-1976A2F6CDBF}"/>
              </a:ext>
            </a:extLst>
          </p:cNvPr>
          <p:cNvSpPr txBox="1"/>
          <p:nvPr/>
        </p:nvSpPr>
        <p:spPr>
          <a:xfrm>
            <a:off x="3654643" y="1550479"/>
            <a:ext cx="575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02124"/>
                </a:solidFill>
                <a:latin typeface="arial" panose="020B0604020202020204" pitchFamily="34" charset="0"/>
              </a:rPr>
              <a:t> Yes    No</a:t>
            </a:r>
            <a:r>
              <a:rPr lang="en-US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nb-NO" dirty="0"/>
              <a:t>	</a:t>
            </a:r>
          </a:p>
        </p:txBody>
      </p:sp>
      <p:sp>
        <p:nvSpPr>
          <p:cNvPr id="24" name="TekstSylinder 23">
            <a:extLst>
              <a:ext uri="{FF2B5EF4-FFF2-40B4-BE49-F238E27FC236}">
                <a16:creationId xmlns:a16="http://schemas.microsoft.com/office/drawing/2014/main" id="{F0A3B9C5-AF91-471E-A7D1-AEBF12A68824}"/>
              </a:ext>
            </a:extLst>
          </p:cNvPr>
          <p:cNvSpPr txBox="1"/>
          <p:nvPr/>
        </p:nvSpPr>
        <p:spPr>
          <a:xfrm>
            <a:off x="3231472" y="2205051"/>
            <a:ext cx="5628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Please</a:t>
            </a:r>
            <a:r>
              <a:rPr lang="nb-NO" sz="1200" dirty="0"/>
              <a:t> </a:t>
            </a:r>
            <a:r>
              <a:rPr lang="nb-NO" sz="1200" dirty="0" err="1"/>
              <a:t>provide</a:t>
            </a:r>
            <a:r>
              <a:rPr lang="nb-NO" sz="1200" dirty="0"/>
              <a:t> </a:t>
            </a:r>
            <a:r>
              <a:rPr lang="nb-NO" sz="1200" dirty="0" err="1"/>
              <a:t>us</a:t>
            </a:r>
            <a:r>
              <a:rPr lang="nb-NO" sz="1200" dirty="0"/>
              <a:t> </a:t>
            </a:r>
            <a:r>
              <a:rPr lang="nb-NO" sz="1200" dirty="0" err="1"/>
              <a:t>with</a:t>
            </a:r>
            <a:r>
              <a:rPr lang="nb-NO" sz="1200" dirty="0"/>
              <a:t> </a:t>
            </a:r>
            <a:r>
              <a:rPr lang="nb-NO" sz="1200" dirty="0" err="1"/>
              <a:t>additional</a:t>
            </a:r>
            <a:r>
              <a:rPr lang="nb-NO" sz="1200" dirty="0"/>
              <a:t> </a:t>
            </a:r>
            <a:r>
              <a:rPr lang="nb-NO" sz="1200" dirty="0" err="1"/>
              <a:t>information</a:t>
            </a:r>
            <a:r>
              <a:rPr lang="nb-NO" sz="1200" dirty="0"/>
              <a:t> </a:t>
            </a:r>
            <a:r>
              <a:rPr lang="nb-NO" sz="1200" dirty="0" err="1"/>
              <a:t>about</a:t>
            </a:r>
            <a:r>
              <a:rPr lang="nb-NO" sz="1200" dirty="0"/>
              <a:t> </a:t>
            </a:r>
            <a:r>
              <a:rPr lang="nb-NO" sz="1200" dirty="0" err="1"/>
              <a:t>your</a:t>
            </a:r>
            <a:r>
              <a:rPr lang="nb-NO" sz="1200" dirty="0"/>
              <a:t> </a:t>
            </a:r>
            <a:r>
              <a:rPr lang="nb-NO" sz="1200" dirty="0" err="1"/>
              <a:t>needs</a:t>
            </a:r>
            <a:r>
              <a:rPr lang="nb-NO" sz="12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705487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Sylinder 5">
            <a:extLst>
              <a:ext uri="{FF2B5EF4-FFF2-40B4-BE49-F238E27FC236}">
                <a16:creationId xmlns:a16="http://schemas.microsoft.com/office/drawing/2014/main" id="{F70026FD-2879-4E35-99EA-D1CE0EB7E823}"/>
              </a:ext>
            </a:extLst>
          </p:cNvPr>
          <p:cNvSpPr txBox="1"/>
          <p:nvPr/>
        </p:nvSpPr>
        <p:spPr>
          <a:xfrm>
            <a:off x="0" y="290906"/>
            <a:ext cx="12192000" cy="38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/>
              <a:t>Hodeplagg og </a:t>
            </a:r>
            <a:r>
              <a:rPr lang="nb-NO" dirty="0" err="1"/>
              <a:t>accessories</a:t>
            </a:r>
            <a:r>
              <a:rPr lang="nb-NO" dirty="0"/>
              <a:t> - Ørepropper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F9A6B303-9618-4247-B2E3-33A80C63867A}"/>
              </a:ext>
            </a:extLst>
          </p:cNvPr>
          <p:cNvSpPr/>
          <p:nvPr/>
        </p:nvSpPr>
        <p:spPr>
          <a:xfrm>
            <a:off x="3231472" y="843379"/>
            <a:ext cx="1500327" cy="3817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9C6BBB26-36BF-4D19-860A-8801EBCAFEEF}"/>
              </a:ext>
            </a:extLst>
          </p:cNvPr>
          <p:cNvSpPr/>
          <p:nvPr/>
        </p:nvSpPr>
        <p:spPr>
          <a:xfrm>
            <a:off x="7338133" y="825295"/>
            <a:ext cx="1634234" cy="3817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681D4B2F-C700-4A1C-9254-EAE969E0FF84}"/>
              </a:ext>
            </a:extLst>
          </p:cNvPr>
          <p:cNvSpPr txBox="1"/>
          <p:nvPr/>
        </p:nvSpPr>
        <p:spPr>
          <a:xfrm>
            <a:off x="3293617" y="853027"/>
            <a:ext cx="14381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 err="1"/>
              <a:t>Number</a:t>
            </a:r>
            <a:r>
              <a:rPr lang="nb-NO" sz="1100" dirty="0"/>
              <a:t> </a:t>
            </a:r>
            <a:r>
              <a:rPr lang="nb-NO" sz="1100" dirty="0" err="1"/>
              <a:t>of</a:t>
            </a:r>
            <a:r>
              <a:rPr lang="nb-NO" sz="1100" dirty="0"/>
              <a:t> ørepropper</a:t>
            </a:r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9030D0F9-6407-4439-A737-CE5EAE434734}"/>
              </a:ext>
            </a:extLst>
          </p:cNvPr>
          <p:cNvSpPr txBox="1"/>
          <p:nvPr/>
        </p:nvSpPr>
        <p:spPr>
          <a:xfrm>
            <a:off x="7148005" y="964154"/>
            <a:ext cx="553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	</a:t>
            </a:r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17944696-24F4-4051-A9A8-B380FE29D007}"/>
              </a:ext>
            </a:extLst>
          </p:cNvPr>
          <p:cNvSpPr txBox="1"/>
          <p:nvPr/>
        </p:nvSpPr>
        <p:spPr>
          <a:xfrm>
            <a:off x="7148005" y="450097"/>
            <a:ext cx="205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	</a:t>
            </a:r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2AE82EFB-7D3E-4806-9F2B-E7FB8E661537}"/>
              </a:ext>
            </a:extLst>
          </p:cNvPr>
          <p:cNvSpPr txBox="1"/>
          <p:nvPr/>
        </p:nvSpPr>
        <p:spPr>
          <a:xfrm>
            <a:off x="7338133" y="880915"/>
            <a:ext cx="29917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Size</a:t>
            </a:r>
            <a:r>
              <a:rPr lang="nb-NO" sz="1200" dirty="0"/>
              <a:t> (</a:t>
            </a:r>
            <a:r>
              <a:rPr lang="nb-NO" sz="1200" dirty="0" err="1"/>
              <a:t>e.g</a:t>
            </a:r>
            <a:r>
              <a:rPr lang="nb-NO" sz="1200" dirty="0"/>
              <a:t>; Small = 3, Medium = 4, Large =3)</a:t>
            </a:r>
          </a:p>
        </p:txBody>
      </p:sp>
      <p:sp>
        <p:nvSpPr>
          <p:cNvPr id="14" name="TekstSylinder 13">
            <a:extLst>
              <a:ext uri="{FF2B5EF4-FFF2-40B4-BE49-F238E27FC236}">
                <a16:creationId xmlns:a16="http://schemas.microsoft.com/office/drawing/2014/main" id="{97DBF01C-85FD-4843-AD90-AE7C60DA77F9}"/>
              </a:ext>
            </a:extLst>
          </p:cNvPr>
          <p:cNvSpPr txBox="1"/>
          <p:nvPr/>
        </p:nvSpPr>
        <p:spPr>
          <a:xfrm>
            <a:off x="3326169" y="1882770"/>
            <a:ext cx="205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	</a:t>
            </a:r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DDA6AC2A-6B48-4AB5-9FDF-17BABA57FCD3}"/>
              </a:ext>
            </a:extLst>
          </p:cNvPr>
          <p:cNvSpPr/>
          <p:nvPr/>
        </p:nvSpPr>
        <p:spPr>
          <a:xfrm>
            <a:off x="3264025" y="2143217"/>
            <a:ext cx="5752730" cy="262274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/>
              <a:t>Number of diploms	</a:t>
            </a:r>
            <a:endParaRPr lang="nb-NO" dirty="0"/>
          </a:p>
        </p:txBody>
      </p:sp>
      <p:sp>
        <p:nvSpPr>
          <p:cNvPr id="18" name="Rektangel 17">
            <a:extLst>
              <a:ext uri="{FF2B5EF4-FFF2-40B4-BE49-F238E27FC236}">
                <a16:creationId xmlns:a16="http://schemas.microsoft.com/office/drawing/2014/main" id="{6A26A93A-F0E0-4F20-851A-C4F55940FED0}"/>
              </a:ext>
            </a:extLst>
          </p:cNvPr>
          <p:cNvSpPr/>
          <p:nvPr/>
        </p:nvSpPr>
        <p:spPr>
          <a:xfrm>
            <a:off x="8194089" y="4843447"/>
            <a:ext cx="834501" cy="31014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highlight>
                <a:srgbClr val="44D9E6"/>
              </a:highlight>
            </a:endParaRPr>
          </a:p>
        </p:txBody>
      </p:sp>
      <p:sp>
        <p:nvSpPr>
          <p:cNvPr id="19" name="TekstSylinder 18">
            <a:extLst>
              <a:ext uri="{FF2B5EF4-FFF2-40B4-BE49-F238E27FC236}">
                <a16:creationId xmlns:a16="http://schemas.microsoft.com/office/drawing/2014/main" id="{7DEBC108-5684-4297-AB4F-5CEBD2CF5CCD}"/>
              </a:ext>
            </a:extLst>
          </p:cNvPr>
          <p:cNvSpPr txBox="1"/>
          <p:nvPr/>
        </p:nvSpPr>
        <p:spPr>
          <a:xfrm>
            <a:off x="8382002" y="4876595"/>
            <a:ext cx="2050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Send </a:t>
            </a:r>
          </a:p>
        </p:txBody>
      </p:sp>
      <p:sp>
        <p:nvSpPr>
          <p:cNvPr id="20" name="Rektangel 19">
            <a:extLst>
              <a:ext uri="{FF2B5EF4-FFF2-40B4-BE49-F238E27FC236}">
                <a16:creationId xmlns:a16="http://schemas.microsoft.com/office/drawing/2014/main" id="{6DC4582F-484D-4CCF-BFF3-AACF750541CB}"/>
              </a:ext>
            </a:extLst>
          </p:cNvPr>
          <p:cNvSpPr/>
          <p:nvPr/>
        </p:nvSpPr>
        <p:spPr>
          <a:xfrm>
            <a:off x="5027721" y="853027"/>
            <a:ext cx="1634234" cy="3817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TekstSylinder 20">
            <a:extLst>
              <a:ext uri="{FF2B5EF4-FFF2-40B4-BE49-F238E27FC236}">
                <a16:creationId xmlns:a16="http://schemas.microsoft.com/office/drawing/2014/main" id="{6A4195BD-83A9-45D8-B364-383803B0E854}"/>
              </a:ext>
            </a:extLst>
          </p:cNvPr>
          <p:cNvSpPr txBox="1"/>
          <p:nvPr/>
        </p:nvSpPr>
        <p:spPr>
          <a:xfrm>
            <a:off x="5116129" y="857799"/>
            <a:ext cx="143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Color</a:t>
            </a:r>
            <a:endParaRPr lang="nb-NO" sz="1200" dirty="0"/>
          </a:p>
        </p:txBody>
      </p:sp>
      <p:sp>
        <p:nvSpPr>
          <p:cNvPr id="24" name="TekstSylinder 23">
            <a:extLst>
              <a:ext uri="{FF2B5EF4-FFF2-40B4-BE49-F238E27FC236}">
                <a16:creationId xmlns:a16="http://schemas.microsoft.com/office/drawing/2014/main" id="{05EA2455-00BB-495D-BFBC-7CA70F566A86}"/>
              </a:ext>
            </a:extLst>
          </p:cNvPr>
          <p:cNvSpPr txBox="1"/>
          <p:nvPr/>
        </p:nvSpPr>
        <p:spPr>
          <a:xfrm>
            <a:off x="3231472" y="2205051"/>
            <a:ext cx="5628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Please</a:t>
            </a:r>
            <a:r>
              <a:rPr lang="nb-NO" sz="1200" dirty="0"/>
              <a:t> </a:t>
            </a:r>
            <a:r>
              <a:rPr lang="nb-NO" sz="1200" dirty="0" err="1"/>
              <a:t>provide</a:t>
            </a:r>
            <a:r>
              <a:rPr lang="nb-NO" sz="1200" dirty="0"/>
              <a:t> </a:t>
            </a:r>
            <a:r>
              <a:rPr lang="nb-NO" sz="1200" dirty="0" err="1"/>
              <a:t>us</a:t>
            </a:r>
            <a:r>
              <a:rPr lang="nb-NO" sz="1200" dirty="0"/>
              <a:t> </a:t>
            </a:r>
            <a:r>
              <a:rPr lang="nb-NO" sz="1200" dirty="0" err="1"/>
              <a:t>with</a:t>
            </a:r>
            <a:r>
              <a:rPr lang="nb-NO" sz="1200" dirty="0"/>
              <a:t> </a:t>
            </a:r>
            <a:r>
              <a:rPr lang="nb-NO" sz="1200" dirty="0" err="1"/>
              <a:t>additional</a:t>
            </a:r>
            <a:r>
              <a:rPr lang="nb-NO" sz="1200" dirty="0"/>
              <a:t> </a:t>
            </a:r>
            <a:r>
              <a:rPr lang="nb-NO" sz="1200" dirty="0" err="1"/>
              <a:t>information</a:t>
            </a:r>
            <a:r>
              <a:rPr lang="nb-NO" sz="1200" dirty="0"/>
              <a:t> </a:t>
            </a:r>
            <a:r>
              <a:rPr lang="nb-NO" sz="1200" dirty="0" err="1"/>
              <a:t>about</a:t>
            </a:r>
            <a:r>
              <a:rPr lang="nb-NO" sz="1200" dirty="0"/>
              <a:t> </a:t>
            </a:r>
            <a:r>
              <a:rPr lang="nb-NO" sz="1200" dirty="0" err="1"/>
              <a:t>your</a:t>
            </a:r>
            <a:r>
              <a:rPr lang="nb-NO" sz="1200" dirty="0"/>
              <a:t> </a:t>
            </a:r>
            <a:r>
              <a:rPr lang="nb-NO" sz="1200" dirty="0" err="1"/>
              <a:t>needs</a:t>
            </a:r>
            <a:r>
              <a:rPr lang="nb-NO" sz="12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55799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ess 2">
            <a:extLst>
              <a:ext uri="{FF2B5EF4-FFF2-40B4-BE49-F238E27FC236}">
                <a16:creationId xmlns:a16="http://schemas.microsoft.com/office/drawing/2014/main" id="{B2637DE5-9541-48A0-98D7-41D52968D183}"/>
              </a:ext>
            </a:extLst>
          </p:cNvPr>
          <p:cNvSpPr/>
          <p:nvPr/>
        </p:nvSpPr>
        <p:spPr>
          <a:xfrm>
            <a:off x="-4529" y="3667453"/>
            <a:ext cx="12191999" cy="3446402"/>
          </a:xfrm>
          <a:prstGeom prst="flowChartProces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bg1"/>
              </a:solidFill>
            </a:endParaRPr>
          </a:p>
        </p:txBody>
      </p:sp>
      <p:sp>
        <p:nvSpPr>
          <p:cNvPr id="2" name="Prosess 1">
            <a:extLst>
              <a:ext uri="{FF2B5EF4-FFF2-40B4-BE49-F238E27FC236}">
                <a16:creationId xmlns:a16="http://schemas.microsoft.com/office/drawing/2014/main" id="{B237E552-CAD4-4B61-BEF9-8C1353DA2F26}"/>
              </a:ext>
            </a:extLst>
          </p:cNvPr>
          <p:cNvSpPr/>
          <p:nvPr/>
        </p:nvSpPr>
        <p:spPr>
          <a:xfrm>
            <a:off x="1" y="-42968"/>
            <a:ext cx="12191999" cy="3728177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800" dirty="0">
                <a:solidFill>
                  <a:srgbClr val="FFC000"/>
                </a:solidFill>
              </a:rPr>
              <a:t>Done</a:t>
            </a:r>
            <a:endParaRPr lang="en-US" sz="1800" dirty="0">
              <a:solidFill>
                <a:srgbClr val="FFC000"/>
              </a:solidFill>
            </a:endParaRPr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EF11050F-EEB8-4125-89EF-601A13388349}"/>
              </a:ext>
            </a:extLst>
          </p:cNvPr>
          <p:cNvSpPr txBox="1"/>
          <p:nvPr/>
        </p:nvSpPr>
        <p:spPr>
          <a:xfrm>
            <a:off x="528872" y="117853"/>
            <a:ext cx="1112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b="1" dirty="0"/>
              <a:t>How Russekjøp </a:t>
            </a:r>
            <a:r>
              <a:rPr lang="nb-NO" b="1" dirty="0" err="1"/>
              <a:t>works</a:t>
            </a:r>
            <a:endParaRPr lang="nb-NO" b="1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D9A9A931-4965-483C-B8B3-930E408E2BFD}"/>
              </a:ext>
            </a:extLst>
          </p:cNvPr>
          <p:cNvSpPr/>
          <p:nvPr/>
        </p:nvSpPr>
        <p:spPr>
          <a:xfrm>
            <a:off x="899096" y="2300872"/>
            <a:ext cx="310718" cy="2840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bg1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9FD168DC-6EFB-45A5-8793-46BF8992C2AB}"/>
              </a:ext>
            </a:extLst>
          </p:cNvPr>
          <p:cNvSpPr/>
          <p:nvPr/>
        </p:nvSpPr>
        <p:spPr>
          <a:xfrm>
            <a:off x="5124255" y="2290227"/>
            <a:ext cx="310718" cy="2840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4798375E-3729-40F6-9BD8-0332DE1FF28F}"/>
              </a:ext>
            </a:extLst>
          </p:cNvPr>
          <p:cNvSpPr/>
          <p:nvPr/>
        </p:nvSpPr>
        <p:spPr>
          <a:xfrm>
            <a:off x="9504773" y="2300872"/>
            <a:ext cx="310718" cy="2840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080624C1-2B83-4F71-B8D4-AC536F55F4C3}"/>
              </a:ext>
            </a:extLst>
          </p:cNvPr>
          <p:cNvSpPr txBox="1"/>
          <p:nvPr/>
        </p:nvSpPr>
        <p:spPr>
          <a:xfrm>
            <a:off x="511115" y="2253259"/>
            <a:ext cx="11125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/>
              <a:t>        1</a:t>
            </a:r>
            <a:r>
              <a:rPr lang="nb-NO" dirty="0"/>
              <a:t>   </a:t>
            </a:r>
            <a:r>
              <a:rPr lang="nb-NO" dirty="0" err="1"/>
              <a:t>Fill</a:t>
            </a:r>
            <a:r>
              <a:rPr lang="nb-NO" dirty="0"/>
              <a:t> </a:t>
            </a:r>
            <a:r>
              <a:rPr lang="nb-NO" dirty="0" err="1"/>
              <a:t>out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form		   	 </a:t>
            </a:r>
            <a:r>
              <a:rPr lang="nb-NO" b="1" dirty="0"/>
              <a:t>2</a:t>
            </a:r>
            <a:r>
              <a:rPr lang="nb-NO" dirty="0"/>
              <a:t>    </a:t>
            </a:r>
            <a:r>
              <a:rPr lang="nb-NO" dirty="0" err="1"/>
              <a:t>Receive</a:t>
            </a:r>
            <a:r>
              <a:rPr lang="nb-NO" dirty="0"/>
              <a:t> offers		    	               </a:t>
            </a:r>
            <a:r>
              <a:rPr lang="nb-NO" b="1" dirty="0"/>
              <a:t>3</a:t>
            </a:r>
            <a:r>
              <a:rPr lang="nb-NO" dirty="0"/>
              <a:t>   </a:t>
            </a:r>
            <a:r>
              <a:rPr lang="nb-NO" dirty="0" err="1"/>
              <a:t>Choose</a:t>
            </a:r>
            <a:r>
              <a:rPr lang="nb-NO" dirty="0"/>
              <a:t> offer</a:t>
            </a:r>
          </a:p>
        </p:txBody>
      </p:sp>
      <p:pic>
        <p:nvPicPr>
          <p:cNvPr id="10" name="Grafikk 9" descr="Utklippstavle">
            <a:extLst>
              <a:ext uri="{FF2B5EF4-FFF2-40B4-BE49-F238E27FC236}">
                <a16:creationId xmlns:a16="http://schemas.microsoft.com/office/drawing/2014/main" id="{34F39CEA-EF9D-4C80-BF8D-D560055E1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1165" y="493063"/>
            <a:ext cx="1781175" cy="1781175"/>
          </a:xfrm>
          <a:prstGeom prst="rect">
            <a:avLst/>
          </a:prstGeom>
        </p:spPr>
      </p:pic>
      <p:pic>
        <p:nvPicPr>
          <p:cNvPr id="11" name="Grafikk 10" descr="Sjekkliste">
            <a:extLst>
              <a:ext uri="{FF2B5EF4-FFF2-40B4-BE49-F238E27FC236}">
                <a16:creationId xmlns:a16="http://schemas.microsoft.com/office/drawing/2014/main" id="{3B627970-6C58-421A-B22F-B31229E2D4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58569" y="659750"/>
            <a:ext cx="1614488" cy="1614488"/>
          </a:xfrm>
          <a:prstGeom prst="rect">
            <a:avLst/>
          </a:prstGeom>
        </p:spPr>
      </p:pic>
      <p:pic>
        <p:nvPicPr>
          <p:cNvPr id="12" name="Grafikk 11" descr="Kontrakt">
            <a:extLst>
              <a:ext uri="{FF2B5EF4-FFF2-40B4-BE49-F238E27FC236}">
                <a16:creationId xmlns:a16="http://schemas.microsoft.com/office/drawing/2014/main" id="{051CC369-8609-4F9F-9245-AA9538C34C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01983" y="659750"/>
            <a:ext cx="1614488" cy="1614488"/>
          </a:xfrm>
          <a:prstGeom prst="rect">
            <a:avLst/>
          </a:prstGeom>
        </p:spPr>
      </p:pic>
      <p:sp>
        <p:nvSpPr>
          <p:cNvPr id="13" name="TekstSylinder 12">
            <a:extLst>
              <a:ext uri="{FF2B5EF4-FFF2-40B4-BE49-F238E27FC236}">
                <a16:creationId xmlns:a16="http://schemas.microsoft.com/office/drawing/2014/main" id="{D0A88EF8-FE95-447C-933E-234AC795BE1F}"/>
              </a:ext>
            </a:extLst>
          </p:cNvPr>
          <p:cNvSpPr txBox="1"/>
          <p:nvPr/>
        </p:nvSpPr>
        <p:spPr>
          <a:xfrm>
            <a:off x="1041133" y="2758270"/>
            <a:ext cx="104441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/>
              <a:t>Save time by </a:t>
            </a:r>
            <a:r>
              <a:rPr lang="nb-NO" sz="1100" dirty="0" err="1"/>
              <a:t>simply</a:t>
            </a:r>
            <a:r>
              <a:rPr lang="nb-NO" sz="1100" dirty="0"/>
              <a:t> </a:t>
            </a:r>
            <a:r>
              <a:rPr lang="nb-NO" sz="1100" dirty="0" err="1"/>
              <a:t>filling</a:t>
            </a:r>
            <a:r>
              <a:rPr lang="nb-NO" sz="1100" dirty="0"/>
              <a:t> 			                   </a:t>
            </a:r>
            <a:r>
              <a:rPr lang="nb-NO" sz="1100" dirty="0" err="1"/>
              <a:t>Receive</a:t>
            </a:r>
            <a:r>
              <a:rPr lang="nb-NO" sz="1100" dirty="0"/>
              <a:t> offers from </a:t>
            </a:r>
            <a:r>
              <a:rPr lang="nb-NO" sz="1100" dirty="0" err="1"/>
              <a:t>several</a:t>
            </a:r>
            <a:r>
              <a:rPr lang="nb-NO" sz="1100" dirty="0"/>
              <a:t>			             </a:t>
            </a:r>
            <a:r>
              <a:rPr lang="nb-NO" sz="1100" dirty="0" err="1"/>
              <a:t>Choose</a:t>
            </a:r>
            <a:r>
              <a:rPr lang="nb-NO" sz="1100" dirty="0"/>
              <a:t> </a:t>
            </a:r>
            <a:r>
              <a:rPr lang="nb-NO" sz="1100" dirty="0" err="1"/>
              <a:t>the</a:t>
            </a:r>
            <a:r>
              <a:rPr lang="nb-NO" sz="1100" dirty="0"/>
              <a:t> best offer</a:t>
            </a:r>
            <a:br>
              <a:rPr lang="nb-NO" sz="1100" dirty="0"/>
            </a:br>
            <a:r>
              <a:rPr lang="nb-NO" sz="1100" dirty="0" err="1"/>
              <a:t>out</a:t>
            </a:r>
            <a:r>
              <a:rPr lang="nb-NO" sz="1100" dirty="0"/>
              <a:t> </a:t>
            </a:r>
            <a:r>
              <a:rPr lang="nb-NO" sz="1100" dirty="0" err="1"/>
              <a:t>the</a:t>
            </a:r>
            <a:r>
              <a:rPr lang="nb-NO" sz="1100" dirty="0"/>
              <a:t> form. </a:t>
            </a:r>
            <a:r>
              <a:rPr lang="nb-NO" sz="1100" dirty="0" err="1"/>
              <a:t>We</a:t>
            </a:r>
            <a:r>
              <a:rPr lang="nb-NO" sz="1100" dirty="0"/>
              <a:t> </a:t>
            </a:r>
            <a:r>
              <a:rPr lang="nb-NO" sz="1100" dirty="0" err="1"/>
              <a:t>obtain</a:t>
            </a:r>
            <a:r>
              <a:rPr lang="nb-NO" sz="1100" dirty="0"/>
              <a:t> offers			                   different </a:t>
            </a:r>
            <a:r>
              <a:rPr lang="nb-NO" sz="1100" dirty="0" err="1"/>
              <a:t>suppliers</a:t>
            </a:r>
            <a:r>
              <a:rPr lang="nb-NO" sz="1100" dirty="0"/>
              <a:t> and </a:t>
            </a:r>
            <a:r>
              <a:rPr lang="nb-NO" sz="1100" dirty="0" err="1"/>
              <a:t>see</a:t>
            </a:r>
            <a:r>
              <a:rPr lang="nb-NO" sz="1100" dirty="0"/>
              <a:t> </a:t>
            </a:r>
            <a:r>
              <a:rPr lang="nb-NO" sz="1100" dirty="0" err="1"/>
              <a:t>which</a:t>
            </a:r>
            <a:r>
              <a:rPr lang="nb-NO" sz="1100" dirty="0"/>
              <a:t>			             </a:t>
            </a:r>
            <a:r>
              <a:rPr lang="nb-NO" sz="1100" dirty="0" err="1"/>
              <a:t>based</a:t>
            </a:r>
            <a:r>
              <a:rPr lang="nb-NO" sz="1100" dirty="0"/>
              <a:t> </a:t>
            </a:r>
            <a:r>
              <a:rPr lang="nb-NO" sz="1100" dirty="0" err="1"/>
              <a:t>on</a:t>
            </a:r>
            <a:r>
              <a:rPr lang="nb-NO" sz="1100" dirty="0"/>
              <a:t> </a:t>
            </a:r>
            <a:r>
              <a:rPr lang="nb-NO" sz="1100" dirty="0" err="1"/>
              <a:t>your</a:t>
            </a:r>
            <a:r>
              <a:rPr lang="nb-NO" sz="1100" dirty="0"/>
              <a:t> </a:t>
            </a:r>
            <a:r>
              <a:rPr lang="nb-NO" sz="1100" dirty="0" err="1"/>
              <a:t>needs</a:t>
            </a:r>
            <a:r>
              <a:rPr lang="nb-NO" sz="1100" dirty="0"/>
              <a:t>. </a:t>
            </a:r>
            <a:br>
              <a:rPr lang="nb-NO" sz="1100" dirty="0"/>
            </a:br>
            <a:r>
              <a:rPr lang="nb-NO" sz="1100" dirty="0"/>
              <a:t>from </a:t>
            </a:r>
            <a:r>
              <a:rPr lang="nb-NO" sz="1100" dirty="0" err="1"/>
              <a:t>several</a:t>
            </a:r>
            <a:r>
              <a:rPr lang="nb-NO" sz="1100" dirty="0"/>
              <a:t> </a:t>
            </a:r>
            <a:r>
              <a:rPr lang="nb-NO" sz="1100" dirty="0" err="1"/>
              <a:t>providers</a:t>
            </a:r>
            <a:r>
              <a:rPr lang="nb-NO" sz="1100" dirty="0"/>
              <a:t> </a:t>
            </a:r>
            <a:r>
              <a:rPr lang="nb-NO" sz="1100" dirty="0" err="1"/>
              <a:t>based</a:t>
            </a:r>
            <a:r>
              <a:rPr lang="nb-NO" sz="1100" dirty="0"/>
              <a:t> </a:t>
            </a:r>
            <a:r>
              <a:rPr lang="nb-NO" sz="1100" dirty="0" err="1"/>
              <a:t>on</a:t>
            </a:r>
            <a:r>
              <a:rPr lang="nb-NO" sz="1100" dirty="0"/>
              <a:t> 		                   offer </a:t>
            </a:r>
            <a:r>
              <a:rPr lang="nb-NO" sz="1100" dirty="0" err="1"/>
              <a:t>suits</a:t>
            </a:r>
            <a:r>
              <a:rPr lang="nb-NO" sz="1100" dirty="0"/>
              <a:t> </a:t>
            </a:r>
            <a:r>
              <a:rPr lang="nb-NO" sz="1100" dirty="0" err="1"/>
              <a:t>you</a:t>
            </a:r>
            <a:r>
              <a:rPr lang="nb-NO" sz="1100" dirty="0"/>
              <a:t> best.</a:t>
            </a:r>
            <a:br>
              <a:rPr lang="nb-NO" sz="1100" dirty="0"/>
            </a:br>
            <a:r>
              <a:rPr lang="nb-NO" sz="1100" dirty="0" err="1"/>
              <a:t>your</a:t>
            </a:r>
            <a:r>
              <a:rPr lang="nb-NO" sz="1100" dirty="0"/>
              <a:t> </a:t>
            </a:r>
            <a:r>
              <a:rPr lang="nb-NO" sz="1100" dirty="0" err="1"/>
              <a:t>needs</a:t>
            </a:r>
            <a:r>
              <a:rPr lang="nb-NO" sz="1100" dirty="0"/>
              <a:t>. </a:t>
            </a:r>
          </a:p>
        </p:txBody>
      </p: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A0CC5D92-CBAE-498E-9FCD-109278E44B88}"/>
              </a:ext>
            </a:extLst>
          </p:cNvPr>
          <p:cNvSpPr txBox="1"/>
          <p:nvPr/>
        </p:nvSpPr>
        <p:spPr>
          <a:xfrm>
            <a:off x="502236" y="3794654"/>
            <a:ext cx="1112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b="1" dirty="0"/>
              <a:t>Save </a:t>
            </a:r>
            <a:r>
              <a:rPr lang="nb-NO" b="1" dirty="0" err="1"/>
              <a:t>money</a:t>
            </a:r>
            <a:r>
              <a:rPr lang="nb-NO" b="1" dirty="0"/>
              <a:t> </a:t>
            </a:r>
            <a:r>
              <a:rPr lang="nb-NO" b="1" dirty="0" err="1"/>
              <a:t>on</a:t>
            </a:r>
            <a:r>
              <a:rPr lang="nb-NO" b="1" dirty="0"/>
              <a:t> </a:t>
            </a:r>
            <a:r>
              <a:rPr lang="nb-NO" b="1" dirty="0" err="1"/>
              <a:t>various</a:t>
            </a:r>
            <a:r>
              <a:rPr lang="nb-NO" b="1" dirty="0"/>
              <a:t> </a:t>
            </a:r>
            <a:r>
              <a:rPr lang="nb-NO" b="1" dirty="0" err="1"/>
              <a:t>purchases</a:t>
            </a:r>
            <a:r>
              <a:rPr lang="nb-NO" b="1" dirty="0"/>
              <a:t> and </a:t>
            </a:r>
            <a:r>
              <a:rPr lang="nb-NO" b="1" dirty="0" err="1"/>
              <a:t>collaborations</a:t>
            </a:r>
            <a:endParaRPr lang="nb-NO" b="1" dirty="0"/>
          </a:p>
        </p:txBody>
      </p:sp>
      <p:cxnSp>
        <p:nvCxnSpPr>
          <p:cNvPr id="24" name="Rett linje 23">
            <a:extLst>
              <a:ext uri="{FF2B5EF4-FFF2-40B4-BE49-F238E27FC236}">
                <a16:creationId xmlns:a16="http://schemas.microsoft.com/office/drawing/2014/main" id="{60873456-5A32-4BB9-BA94-DFA43865CD68}"/>
              </a:ext>
            </a:extLst>
          </p:cNvPr>
          <p:cNvCxnSpPr/>
          <p:nvPr/>
        </p:nvCxnSpPr>
        <p:spPr>
          <a:xfrm>
            <a:off x="1209814" y="5209715"/>
            <a:ext cx="5919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linje 24">
            <a:extLst>
              <a:ext uri="{FF2B5EF4-FFF2-40B4-BE49-F238E27FC236}">
                <a16:creationId xmlns:a16="http://schemas.microsoft.com/office/drawing/2014/main" id="{94D6C00E-DE00-41D3-8762-E74E7010C9BC}"/>
              </a:ext>
            </a:extLst>
          </p:cNvPr>
          <p:cNvCxnSpPr/>
          <p:nvPr/>
        </p:nvCxnSpPr>
        <p:spPr>
          <a:xfrm>
            <a:off x="3813815" y="5209717"/>
            <a:ext cx="5919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>
            <a:extLst>
              <a:ext uri="{FF2B5EF4-FFF2-40B4-BE49-F238E27FC236}">
                <a16:creationId xmlns:a16="http://schemas.microsoft.com/office/drawing/2014/main" id="{0962C4F6-305C-4E31-995F-512B98A0FB12}"/>
              </a:ext>
            </a:extLst>
          </p:cNvPr>
          <p:cNvCxnSpPr/>
          <p:nvPr/>
        </p:nvCxnSpPr>
        <p:spPr>
          <a:xfrm>
            <a:off x="1209814" y="6587207"/>
            <a:ext cx="5919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linje 26">
            <a:extLst>
              <a:ext uri="{FF2B5EF4-FFF2-40B4-BE49-F238E27FC236}">
                <a16:creationId xmlns:a16="http://schemas.microsoft.com/office/drawing/2014/main" id="{CE858349-226C-4E09-AEDA-80A8D30A49F9}"/>
              </a:ext>
            </a:extLst>
          </p:cNvPr>
          <p:cNvCxnSpPr/>
          <p:nvPr/>
        </p:nvCxnSpPr>
        <p:spPr>
          <a:xfrm>
            <a:off x="6832218" y="5211171"/>
            <a:ext cx="5919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tt linje 27">
            <a:extLst>
              <a:ext uri="{FF2B5EF4-FFF2-40B4-BE49-F238E27FC236}">
                <a16:creationId xmlns:a16="http://schemas.microsoft.com/office/drawing/2014/main" id="{84047AB4-BA16-4075-925E-0234ECBE9039}"/>
              </a:ext>
            </a:extLst>
          </p:cNvPr>
          <p:cNvCxnSpPr/>
          <p:nvPr/>
        </p:nvCxnSpPr>
        <p:spPr>
          <a:xfrm>
            <a:off x="9730065" y="5209715"/>
            <a:ext cx="5919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>
            <a:extLst>
              <a:ext uri="{FF2B5EF4-FFF2-40B4-BE49-F238E27FC236}">
                <a16:creationId xmlns:a16="http://schemas.microsoft.com/office/drawing/2014/main" id="{1FD59482-B957-418E-928B-A8478EF2AC9E}"/>
              </a:ext>
            </a:extLst>
          </p:cNvPr>
          <p:cNvCxnSpPr/>
          <p:nvPr/>
        </p:nvCxnSpPr>
        <p:spPr>
          <a:xfrm>
            <a:off x="3813815" y="6597540"/>
            <a:ext cx="5919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linje 29">
            <a:extLst>
              <a:ext uri="{FF2B5EF4-FFF2-40B4-BE49-F238E27FC236}">
                <a16:creationId xmlns:a16="http://schemas.microsoft.com/office/drawing/2014/main" id="{F0D23FA4-8D3C-45A3-A091-FB74F38B200E}"/>
              </a:ext>
            </a:extLst>
          </p:cNvPr>
          <p:cNvCxnSpPr/>
          <p:nvPr/>
        </p:nvCxnSpPr>
        <p:spPr>
          <a:xfrm>
            <a:off x="6832218" y="6610588"/>
            <a:ext cx="5919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tt linje 30">
            <a:extLst>
              <a:ext uri="{FF2B5EF4-FFF2-40B4-BE49-F238E27FC236}">
                <a16:creationId xmlns:a16="http://schemas.microsoft.com/office/drawing/2014/main" id="{20C1C18E-7690-40C6-BC2D-DDA41B18C58C}"/>
              </a:ext>
            </a:extLst>
          </p:cNvPr>
          <p:cNvCxnSpPr/>
          <p:nvPr/>
        </p:nvCxnSpPr>
        <p:spPr>
          <a:xfrm>
            <a:off x="9730065" y="6620921"/>
            <a:ext cx="5919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kstSylinder 31">
            <a:extLst>
              <a:ext uri="{FF2B5EF4-FFF2-40B4-BE49-F238E27FC236}">
                <a16:creationId xmlns:a16="http://schemas.microsoft.com/office/drawing/2014/main" id="{4C5BF9C8-1FD5-4B47-AB6A-67176EA6D517}"/>
              </a:ext>
            </a:extLst>
          </p:cNvPr>
          <p:cNvSpPr txBox="1"/>
          <p:nvPr/>
        </p:nvSpPr>
        <p:spPr>
          <a:xfrm>
            <a:off x="1062594" y="5250545"/>
            <a:ext cx="99368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50" dirty="0">
                <a:solidFill>
                  <a:schemeClr val="bg1"/>
                </a:solidFill>
              </a:rPr>
              <a:t>Musikkanlegg		                    Graffiti og foliering			       Russebuss			             Bussjåfør</a:t>
            </a:r>
          </a:p>
        </p:txBody>
      </p:sp>
      <p:sp>
        <p:nvSpPr>
          <p:cNvPr id="33" name="TekstSylinder 32">
            <a:extLst>
              <a:ext uri="{FF2B5EF4-FFF2-40B4-BE49-F238E27FC236}">
                <a16:creationId xmlns:a16="http://schemas.microsoft.com/office/drawing/2014/main" id="{CBD5855E-AB29-4F6E-8EA4-86001D334A69}"/>
              </a:ext>
            </a:extLst>
          </p:cNvPr>
          <p:cNvSpPr txBox="1"/>
          <p:nvPr/>
        </p:nvSpPr>
        <p:spPr>
          <a:xfrm>
            <a:off x="1096418" y="6540358"/>
            <a:ext cx="99368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50" dirty="0">
                <a:solidFill>
                  <a:schemeClr val="bg1"/>
                </a:solidFill>
              </a:rPr>
              <a:t>   Dugnad		                           Russeklær	   	  	 </a:t>
            </a:r>
            <a:r>
              <a:rPr lang="nb-NO" sz="1050" dirty="0" err="1">
                <a:solidFill>
                  <a:schemeClr val="bg1"/>
                </a:solidFill>
              </a:rPr>
              <a:t>Dj</a:t>
            </a:r>
            <a:r>
              <a:rPr lang="nb-NO" sz="1050" dirty="0">
                <a:solidFill>
                  <a:schemeClr val="bg1"/>
                </a:solidFill>
              </a:rPr>
              <a:t> og russesang 			            Russelogo</a:t>
            </a:r>
          </a:p>
        </p:txBody>
      </p:sp>
      <p:cxnSp>
        <p:nvCxnSpPr>
          <p:cNvPr id="34" name="Rett linje 33">
            <a:extLst>
              <a:ext uri="{FF2B5EF4-FFF2-40B4-BE49-F238E27FC236}">
                <a16:creationId xmlns:a16="http://schemas.microsoft.com/office/drawing/2014/main" id="{2757768B-B6D4-4458-B78C-CC0B5EB40F40}"/>
              </a:ext>
            </a:extLst>
          </p:cNvPr>
          <p:cNvCxnSpPr/>
          <p:nvPr/>
        </p:nvCxnSpPr>
        <p:spPr>
          <a:xfrm>
            <a:off x="6832218" y="6547388"/>
            <a:ext cx="5919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tt linje 34">
            <a:extLst>
              <a:ext uri="{FF2B5EF4-FFF2-40B4-BE49-F238E27FC236}">
                <a16:creationId xmlns:a16="http://schemas.microsoft.com/office/drawing/2014/main" id="{067B4FB5-677A-4087-B6BF-8C65AA4C0AF2}"/>
              </a:ext>
            </a:extLst>
          </p:cNvPr>
          <p:cNvCxnSpPr/>
          <p:nvPr/>
        </p:nvCxnSpPr>
        <p:spPr>
          <a:xfrm>
            <a:off x="3813815" y="6587207"/>
            <a:ext cx="5919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>
            <a:extLst>
              <a:ext uri="{FF2B5EF4-FFF2-40B4-BE49-F238E27FC236}">
                <a16:creationId xmlns:a16="http://schemas.microsoft.com/office/drawing/2014/main" id="{33A68213-C73B-4328-9A50-B052E69FDAA5}"/>
              </a:ext>
            </a:extLst>
          </p:cNvPr>
          <p:cNvCxnSpPr/>
          <p:nvPr/>
        </p:nvCxnSpPr>
        <p:spPr>
          <a:xfrm>
            <a:off x="9748354" y="6572366"/>
            <a:ext cx="5919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k 13" descr="Høyttalere kontur">
            <a:extLst>
              <a:ext uri="{FF2B5EF4-FFF2-40B4-BE49-F238E27FC236}">
                <a16:creationId xmlns:a16="http://schemas.microsoft.com/office/drawing/2014/main" id="{0E6D3631-0C45-4B13-BB36-FE489B8DD6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0578" y="4408714"/>
            <a:ext cx="914400" cy="914400"/>
          </a:xfrm>
          <a:prstGeom prst="rect">
            <a:avLst/>
          </a:prstGeom>
        </p:spPr>
      </p:pic>
      <p:pic>
        <p:nvPicPr>
          <p:cNvPr id="40" name="Grafikk 39" descr="Mannsprofil kontur">
            <a:extLst>
              <a:ext uri="{FF2B5EF4-FFF2-40B4-BE49-F238E27FC236}">
                <a16:creationId xmlns:a16="http://schemas.microsoft.com/office/drawing/2014/main" id="{452B0A12-9055-4371-9EA9-D99059ECAD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58569" y="4347731"/>
            <a:ext cx="914400" cy="914400"/>
          </a:xfrm>
          <a:prstGeom prst="rect">
            <a:avLst/>
          </a:prstGeom>
        </p:spPr>
      </p:pic>
      <p:pic>
        <p:nvPicPr>
          <p:cNvPr id="42" name="Grafikk 41" descr="Penger kontur">
            <a:extLst>
              <a:ext uri="{FF2B5EF4-FFF2-40B4-BE49-F238E27FC236}">
                <a16:creationId xmlns:a16="http://schemas.microsoft.com/office/drawing/2014/main" id="{52FC2A58-0816-4CE9-928B-971F44D2B4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8583" y="5779803"/>
            <a:ext cx="914400" cy="914400"/>
          </a:xfrm>
          <a:prstGeom prst="rect">
            <a:avLst/>
          </a:prstGeom>
        </p:spPr>
      </p:pic>
      <p:pic>
        <p:nvPicPr>
          <p:cNvPr id="44" name="Grafikk 43" descr="Dress kontur">
            <a:extLst>
              <a:ext uri="{FF2B5EF4-FFF2-40B4-BE49-F238E27FC236}">
                <a16:creationId xmlns:a16="http://schemas.microsoft.com/office/drawing/2014/main" id="{D2B97D3B-1860-4CE8-991A-3FBDB6346D2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684597" y="5790359"/>
            <a:ext cx="861921" cy="861921"/>
          </a:xfrm>
          <a:prstGeom prst="rect">
            <a:avLst/>
          </a:prstGeom>
        </p:spPr>
      </p:pic>
      <p:pic>
        <p:nvPicPr>
          <p:cNvPr id="46" name="Grafikk 45" descr="Disk jockey maler kontur">
            <a:extLst>
              <a:ext uri="{FF2B5EF4-FFF2-40B4-BE49-F238E27FC236}">
                <a16:creationId xmlns:a16="http://schemas.microsoft.com/office/drawing/2014/main" id="{6EDCA3F6-BE11-48F4-98C2-760B8F494E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779739" y="5779803"/>
            <a:ext cx="753169" cy="753169"/>
          </a:xfrm>
          <a:prstGeom prst="rect">
            <a:avLst/>
          </a:prstGeom>
        </p:spPr>
      </p:pic>
      <p:pic>
        <p:nvPicPr>
          <p:cNvPr id="54" name="Grafikk 53" descr="Buss kontur">
            <a:extLst>
              <a:ext uri="{FF2B5EF4-FFF2-40B4-BE49-F238E27FC236}">
                <a16:creationId xmlns:a16="http://schemas.microsoft.com/office/drawing/2014/main" id="{3941B7F5-0C4F-4349-B58F-FC17FFEC41C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70987" y="4485126"/>
            <a:ext cx="914400" cy="914400"/>
          </a:xfrm>
          <a:prstGeom prst="rect">
            <a:avLst/>
          </a:prstGeom>
        </p:spPr>
      </p:pic>
      <p:pic>
        <p:nvPicPr>
          <p:cNvPr id="56" name="Grafikk 55" descr="Graffitispray kontur">
            <a:extLst>
              <a:ext uri="{FF2B5EF4-FFF2-40B4-BE49-F238E27FC236}">
                <a16:creationId xmlns:a16="http://schemas.microsoft.com/office/drawing/2014/main" id="{27E7FCCE-97D3-4F5B-A25C-1562DC77ECE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684597" y="4442710"/>
            <a:ext cx="785182" cy="785182"/>
          </a:xfrm>
          <a:prstGeom prst="rect">
            <a:avLst/>
          </a:prstGeom>
        </p:spPr>
      </p:pic>
      <p:pic>
        <p:nvPicPr>
          <p:cNvPr id="17" name="Grafikk 16" descr="Mandala kontur">
            <a:extLst>
              <a:ext uri="{FF2B5EF4-FFF2-40B4-BE49-F238E27FC236}">
                <a16:creationId xmlns:a16="http://schemas.microsoft.com/office/drawing/2014/main" id="{434DF0CD-80F5-43CC-B772-1D833A47991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742497" y="5950959"/>
            <a:ext cx="603651" cy="60365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3F1B7AB-02AB-4EE7-825D-EC26A7E71FD2}"/>
              </a:ext>
            </a:extLst>
          </p:cNvPr>
          <p:cNvSpPr txBox="1"/>
          <p:nvPr/>
        </p:nvSpPr>
        <p:spPr>
          <a:xfrm>
            <a:off x="3048000" y="3145274"/>
            <a:ext cx="609600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600" b="1" dirty="0">
                <a:solidFill>
                  <a:srgbClr val="FFC000"/>
                </a:solidFill>
              </a:rPr>
              <a:t>Done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928717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Sylinder 5">
            <a:extLst>
              <a:ext uri="{FF2B5EF4-FFF2-40B4-BE49-F238E27FC236}">
                <a16:creationId xmlns:a16="http://schemas.microsoft.com/office/drawing/2014/main" id="{F70026FD-2879-4E35-99EA-D1CE0EB7E823}"/>
              </a:ext>
            </a:extLst>
          </p:cNvPr>
          <p:cNvSpPr txBox="1"/>
          <p:nvPr/>
        </p:nvSpPr>
        <p:spPr>
          <a:xfrm>
            <a:off x="0" y="290906"/>
            <a:ext cx="12192000" cy="38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/>
              <a:t>Russekort – Russekort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F9A6B303-9618-4247-B2E3-33A80C63867A}"/>
              </a:ext>
            </a:extLst>
          </p:cNvPr>
          <p:cNvSpPr/>
          <p:nvPr/>
        </p:nvSpPr>
        <p:spPr>
          <a:xfrm>
            <a:off x="3231472" y="843379"/>
            <a:ext cx="1500327" cy="3817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9C6BBB26-36BF-4D19-860A-8801EBCAFEEF}"/>
              </a:ext>
            </a:extLst>
          </p:cNvPr>
          <p:cNvSpPr/>
          <p:nvPr/>
        </p:nvSpPr>
        <p:spPr>
          <a:xfrm>
            <a:off x="7338133" y="825295"/>
            <a:ext cx="1634234" cy="3817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681D4B2F-C700-4A1C-9254-EAE969E0FF84}"/>
              </a:ext>
            </a:extLst>
          </p:cNvPr>
          <p:cNvSpPr txBox="1"/>
          <p:nvPr/>
        </p:nvSpPr>
        <p:spPr>
          <a:xfrm>
            <a:off x="3293617" y="853027"/>
            <a:ext cx="14381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 err="1"/>
              <a:t>Number</a:t>
            </a:r>
            <a:r>
              <a:rPr lang="nb-NO" sz="1100" dirty="0"/>
              <a:t> </a:t>
            </a:r>
            <a:r>
              <a:rPr lang="nb-NO" sz="1100" dirty="0" err="1"/>
              <a:t>of</a:t>
            </a:r>
            <a:r>
              <a:rPr lang="nb-NO" sz="1100" dirty="0"/>
              <a:t> russekort totalt</a:t>
            </a:r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9030D0F9-6407-4439-A737-CE5EAE434734}"/>
              </a:ext>
            </a:extLst>
          </p:cNvPr>
          <p:cNvSpPr txBox="1"/>
          <p:nvPr/>
        </p:nvSpPr>
        <p:spPr>
          <a:xfrm>
            <a:off x="7148005" y="964154"/>
            <a:ext cx="553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	</a:t>
            </a:r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17944696-24F4-4051-A9A8-B380FE29D007}"/>
              </a:ext>
            </a:extLst>
          </p:cNvPr>
          <p:cNvSpPr txBox="1"/>
          <p:nvPr/>
        </p:nvSpPr>
        <p:spPr>
          <a:xfrm>
            <a:off x="7148005" y="450097"/>
            <a:ext cx="205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	</a:t>
            </a:r>
          </a:p>
        </p:txBody>
      </p:sp>
      <p:sp>
        <p:nvSpPr>
          <p:cNvPr id="14" name="TekstSylinder 13">
            <a:extLst>
              <a:ext uri="{FF2B5EF4-FFF2-40B4-BE49-F238E27FC236}">
                <a16:creationId xmlns:a16="http://schemas.microsoft.com/office/drawing/2014/main" id="{97DBF01C-85FD-4843-AD90-AE7C60DA77F9}"/>
              </a:ext>
            </a:extLst>
          </p:cNvPr>
          <p:cNvSpPr txBox="1"/>
          <p:nvPr/>
        </p:nvSpPr>
        <p:spPr>
          <a:xfrm>
            <a:off x="3326169" y="1882770"/>
            <a:ext cx="205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	</a:t>
            </a:r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DDA6AC2A-6B48-4AB5-9FDF-17BABA57FCD3}"/>
              </a:ext>
            </a:extLst>
          </p:cNvPr>
          <p:cNvSpPr/>
          <p:nvPr/>
        </p:nvSpPr>
        <p:spPr>
          <a:xfrm>
            <a:off x="3264025" y="2143217"/>
            <a:ext cx="5752730" cy="262274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/>
              <a:t>Number of diploms	</a:t>
            </a:r>
            <a:endParaRPr lang="nb-NO" dirty="0"/>
          </a:p>
        </p:txBody>
      </p:sp>
      <p:sp>
        <p:nvSpPr>
          <p:cNvPr id="18" name="Rektangel 17">
            <a:extLst>
              <a:ext uri="{FF2B5EF4-FFF2-40B4-BE49-F238E27FC236}">
                <a16:creationId xmlns:a16="http://schemas.microsoft.com/office/drawing/2014/main" id="{6A26A93A-F0E0-4F20-851A-C4F55940FED0}"/>
              </a:ext>
            </a:extLst>
          </p:cNvPr>
          <p:cNvSpPr/>
          <p:nvPr/>
        </p:nvSpPr>
        <p:spPr>
          <a:xfrm>
            <a:off x="8194089" y="4843447"/>
            <a:ext cx="834501" cy="31014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highlight>
                <a:srgbClr val="44D9E6"/>
              </a:highlight>
            </a:endParaRPr>
          </a:p>
        </p:txBody>
      </p:sp>
      <p:sp>
        <p:nvSpPr>
          <p:cNvPr id="19" name="TekstSylinder 18">
            <a:extLst>
              <a:ext uri="{FF2B5EF4-FFF2-40B4-BE49-F238E27FC236}">
                <a16:creationId xmlns:a16="http://schemas.microsoft.com/office/drawing/2014/main" id="{7DEBC108-5684-4297-AB4F-5CEBD2CF5CCD}"/>
              </a:ext>
            </a:extLst>
          </p:cNvPr>
          <p:cNvSpPr txBox="1"/>
          <p:nvPr/>
        </p:nvSpPr>
        <p:spPr>
          <a:xfrm>
            <a:off x="8382002" y="4876595"/>
            <a:ext cx="2050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Send </a:t>
            </a:r>
          </a:p>
        </p:txBody>
      </p:sp>
      <p:sp>
        <p:nvSpPr>
          <p:cNvPr id="20" name="Rektangel 19">
            <a:extLst>
              <a:ext uri="{FF2B5EF4-FFF2-40B4-BE49-F238E27FC236}">
                <a16:creationId xmlns:a16="http://schemas.microsoft.com/office/drawing/2014/main" id="{6DC4582F-484D-4CCF-BFF3-AACF750541CB}"/>
              </a:ext>
            </a:extLst>
          </p:cNvPr>
          <p:cNvSpPr/>
          <p:nvPr/>
        </p:nvSpPr>
        <p:spPr>
          <a:xfrm>
            <a:off x="5027721" y="853027"/>
            <a:ext cx="1634234" cy="3817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1" name="TekstSylinder 20">
            <a:extLst>
              <a:ext uri="{FF2B5EF4-FFF2-40B4-BE49-F238E27FC236}">
                <a16:creationId xmlns:a16="http://schemas.microsoft.com/office/drawing/2014/main" id="{6A4195BD-83A9-45D8-B364-383803B0E854}"/>
              </a:ext>
            </a:extLst>
          </p:cNvPr>
          <p:cNvSpPr txBox="1"/>
          <p:nvPr/>
        </p:nvSpPr>
        <p:spPr>
          <a:xfrm>
            <a:off x="7338133" y="786914"/>
            <a:ext cx="143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Color</a:t>
            </a:r>
            <a:endParaRPr lang="nb-NO" sz="1200" dirty="0"/>
          </a:p>
        </p:txBody>
      </p:sp>
      <p:sp>
        <p:nvSpPr>
          <p:cNvPr id="22" name="TekstSylinder 21">
            <a:extLst>
              <a:ext uri="{FF2B5EF4-FFF2-40B4-BE49-F238E27FC236}">
                <a16:creationId xmlns:a16="http://schemas.microsoft.com/office/drawing/2014/main" id="{B58A473B-0B25-4E5A-BC49-6668730FDF44}"/>
              </a:ext>
            </a:extLst>
          </p:cNvPr>
          <p:cNvSpPr txBox="1"/>
          <p:nvPr/>
        </p:nvSpPr>
        <p:spPr>
          <a:xfrm>
            <a:off x="5027721" y="825654"/>
            <a:ext cx="1438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Number</a:t>
            </a:r>
            <a:r>
              <a:rPr lang="nb-NO" sz="1200" dirty="0"/>
              <a:t> </a:t>
            </a:r>
            <a:r>
              <a:rPr lang="nb-NO" sz="1200" dirty="0" err="1"/>
              <a:t>of</a:t>
            </a:r>
            <a:r>
              <a:rPr lang="nb-NO" sz="1200" dirty="0"/>
              <a:t> different russekort</a:t>
            </a:r>
          </a:p>
        </p:txBody>
      </p:sp>
      <p:sp>
        <p:nvSpPr>
          <p:cNvPr id="23" name="TekstSylinder 22">
            <a:extLst>
              <a:ext uri="{FF2B5EF4-FFF2-40B4-BE49-F238E27FC236}">
                <a16:creationId xmlns:a16="http://schemas.microsoft.com/office/drawing/2014/main" id="{E3392498-B53D-4DCE-AB0C-357AFAB7326E}"/>
              </a:ext>
            </a:extLst>
          </p:cNvPr>
          <p:cNvSpPr txBox="1"/>
          <p:nvPr/>
        </p:nvSpPr>
        <p:spPr>
          <a:xfrm>
            <a:off x="3281778" y="2235550"/>
            <a:ext cx="5628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Please</a:t>
            </a:r>
            <a:r>
              <a:rPr lang="nb-NO" sz="1200" dirty="0"/>
              <a:t> </a:t>
            </a:r>
            <a:r>
              <a:rPr lang="nb-NO" sz="1200" dirty="0" err="1"/>
              <a:t>provide</a:t>
            </a:r>
            <a:r>
              <a:rPr lang="nb-NO" sz="1200" dirty="0"/>
              <a:t> </a:t>
            </a:r>
            <a:r>
              <a:rPr lang="nb-NO" sz="1200" dirty="0" err="1"/>
              <a:t>us</a:t>
            </a:r>
            <a:r>
              <a:rPr lang="nb-NO" sz="1200" dirty="0"/>
              <a:t> </a:t>
            </a:r>
            <a:r>
              <a:rPr lang="nb-NO" sz="1200" dirty="0" err="1"/>
              <a:t>with</a:t>
            </a:r>
            <a:r>
              <a:rPr lang="nb-NO" sz="1200" dirty="0"/>
              <a:t> </a:t>
            </a:r>
            <a:r>
              <a:rPr lang="nb-NO" sz="1200" dirty="0" err="1"/>
              <a:t>additional</a:t>
            </a:r>
            <a:r>
              <a:rPr lang="nb-NO" sz="1200" dirty="0"/>
              <a:t> </a:t>
            </a:r>
            <a:r>
              <a:rPr lang="nb-NO" sz="1200" dirty="0" err="1"/>
              <a:t>information</a:t>
            </a:r>
            <a:r>
              <a:rPr lang="nb-NO" sz="1200" dirty="0"/>
              <a:t> </a:t>
            </a:r>
            <a:r>
              <a:rPr lang="nb-NO" sz="1200" dirty="0" err="1"/>
              <a:t>about</a:t>
            </a:r>
            <a:r>
              <a:rPr lang="nb-NO" sz="1200" dirty="0"/>
              <a:t> </a:t>
            </a:r>
            <a:r>
              <a:rPr lang="nb-NO" sz="1200" dirty="0" err="1"/>
              <a:t>your</a:t>
            </a:r>
            <a:r>
              <a:rPr lang="nb-NO" sz="1200" dirty="0"/>
              <a:t> </a:t>
            </a:r>
            <a:r>
              <a:rPr lang="nb-NO" sz="1200" dirty="0" err="1"/>
              <a:t>needs</a:t>
            </a:r>
            <a:r>
              <a:rPr lang="nb-NO" sz="12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02505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Sylinder 5">
            <a:extLst>
              <a:ext uri="{FF2B5EF4-FFF2-40B4-BE49-F238E27FC236}">
                <a16:creationId xmlns:a16="http://schemas.microsoft.com/office/drawing/2014/main" id="{F70026FD-2879-4E35-99EA-D1CE0EB7E823}"/>
              </a:ext>
            </a:extLst>
          </p:cNvPr>
          <p:cNvSpPr txBox="1"/>
          <p:nvPr/>
        </p:nvSpPr>
        <p:spPr>
          <a:xfrm>
            <a:off x="0" y="290906"/>
            <a:ext cx="12192000" cy="38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/>
              <a:t>Markedsføring – Klistremerker og </a:t>
            </a:r>
            <a:r>
              <a:rPr lang="nb-NO" dirty="0" err="1"/>
              <a:t>stickers</a:t>
            </a:r>
            <a:endParaRPr lang="nb-NO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F9A6B303-9618-4247-B2E3-33A80C63867A}"/>
              </a:ext>
            </a:extLst>
          </p:cNvPr>
          <p:cNvSpPr/>
          <p:nvPr/>
        </p:nvSpPr>
        <p:spPr>
          <a:xfrm>
            <a:off x="3231472" y="843379"/>
            <a:ext cx="1500327" cy="3817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9C6BBB26-36BF-4D19-860A-8801EBCAFEEF}"/>
              </a:ext>
            </a:extLst>
          </p:cNvPr>
          <p:cNvSpPr/>
          <p:nvPr/>
        </p:nvSpPr>
        <p:spPr>
          <a:xfrm>
            <a:off x="7338133" y="825295"/>
            <a:ext cx="1634234" cy="3817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681D4B2F-C700-4A1C-9254-EAE969E0FF84}"/>
              </a:ext>
            </a:extLst>
          </p:cNvPr>
          <p:cNvSpPr txBox="1"/>
          <p:nvPr/>
        </p:nvSpPr>
        <p:spPr>
          <a:xfrm>
            <a:off x="3293617" y="853027"/>
            <a:ext cx="143818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 err="1"/>
              <a:t>Number</a:t>
            </a:r>
            <a:r>
              <a:rPr lang="nb-NO" sz="1100" dirty="0"/>
              <a:t> </a:t>
            </a:r>
            <a:r>
              <a:rPr lang="nb-NO" sz="1100" dirty="0" err="1"/>
              <a:t>of</a:t>
            </a:r>
            <a:r>
              <a:rPr lang="nb-NO" sz="1100" dirty="0"/>
              <a:t> klistremerker and </a:t>
            </a:r>
            <a:r>
              <a:rPr lang="nb-NO" sz="1100" dirty="0" err="1"/>
              <a:t>stickers</a:t>
            </a:r>
            <a:endParaRPr lang="nb-NO" sz="1100" dirty="0"/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9030D0F9-6407-4439-A737-CE5EAE434734}"/>
              </a:ext>
            </a:extLst>
          </p:cNvPr>
          <p:cNvSpPr txBox="1"/>
          <p:nvPr/>
        </p:nvSpPr>
        <p:spPr>
          <a:xfrm>
            <a:off x="7148005" y="964154"/>
            <a:ext cx="553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	</a:t>
            </a:r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17944696-24F4-4051-A9A8-B380FE29D007}"/>
              </a:ext>
            </a:extLst>
          </p:cNvPr>
          <p:cNvSpPr txBox="1"/>
          <p:nvPr/>
        </p:nvSpPr>
        <p:spPr>
          <a:xfrm>
            <a:off x="7148005" y="450097"/>
            <a:ext cx="205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	</a:t>
            </a:r>
          </a:p>
        </p:txBody>
      </p:sp>
      <p:sp>
        <p:nvSpPr>
          <p:cNvPr id="14" name="TekstSylinder 13">
            <a:extLst>
              <a:ext uri="{FF2B5EF4-FFF2-40B4-BE49-F238E27FC236}">
                <a16:creationId xmlns:a16="http://schemas.microsoft.com/office/drawing/2014/main" id="{97DBF01C-85FD-4843-AD90-AE7C60DA77F9}"/>
              </a:ext>
            </a:extLst>
          </p:cNvPr>
          <p:cNvSpPr txBox="1"/>
          <p:nvPr/>
        </p:nvSpPr>
        <p:spPr>
          <a:xfrm>
            <a:off x="3326169" y="1882770"/>
            <a:ext cx="205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	</a:t>
            </a:r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DDA6AC2A-6B48-4AB5-9FDF-17BABA57FCD3}"/>
              </a:ext>
            </a:extLst>
          </p:cNvPr>
          <p:cNvSpPr/>
          <p:nvPr/>
        </p:nvSpPr>
        <p:spPr>
          <a:xfrm>
            <a:off x="3264025" y="2143217"/>
            <a:ext cx="5752730" cy="262274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/>
              <a:t>Number of diploms	</a:t>
            </a:r>
            <a:endParaRPr lang="nb-NO" dirty="0"/>
          </a:p>
        </p:txBody>
      </p:sp>
      <p:sp>
        <p:nvSpPr>
          <p:cNvPr id="17" name="TekstSylinder 16">
            <a:extLst>
              <a:ext uri="{FF2B5EF4-FFF2-40B4-BE49-F238E27FC236}">
                <a16:creationId xmlns:a16="http://schemas.microsoft.com/office/drawing/2014/main" id="{77BA907E-A444-4B26-948F-97F1431C386B}"/>
              </a:ext>
            </a:extLst>
          </p:cNvPr>
          <p:cNvSpPr txBox="1"/>
          <p:nvPr/>
        </p:nvSpPr>
        <p:spPr>
          <a:xfrm>
            <a:off x="3231472" y="2205051"/>
            <a:ext cx="5628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Please</a:t>
            </a:r>
            <a:r>
              <a:rPr lang="nb-NO" sz="1200" dirty="0"/>
              <a:t> </a:t>
            </a:r>
            <a:r>
              <a:rPr lang="nb-NO" sz="1200" dirty="0" err="1"/>
              <a:t>provide</a:t>
            </a:r>
            <a:r>
              <a:rPr lang="nb-NO" sz="1200" dirty="0"/>
              <a:t> </a:t>
            </a:r>
            <a:r>
              <a:rPr lang="nb-NO" sz="1200" dirty="0" err="1"/>
              <a:t>us</a:t>
            </a:r>
            <a:r>
              <a:rPr lang="nb-NO" sz="1200" dirty="0"/>
              <a:t> </a:t>
            </a:r>
            <a:r>
              <a:rPr lang="nb-NO" sz="1200" dirty="0" err="1"/>
              <a:t>with</a:t>
            </a:r>
            <a:r>
              <a:rPr lang="nb-NO" sz="1200" dirty="0"/>
              <a:t> </a:t>
            </a:r>
            <a:r>
              <a:rPr lang="nb-NO" sz="1200" dirty="0" err="1"/>
              <a:t>additional</a:t>
            </a:r>
            <a:r>
              <a:rPr lang="nb-NO" sz="1200" dirty="0"/>
              <a:t> </a:t>
            </a:r>
            <a:r>
              <a:rPr lang="nb-NO" sz="1200" dirty="0" err="1"/>
              <a:t>information</a:t>
            </a:r>
            <a:r>
              <a:rPr lang="nb-NO" sz="1200" dirty="0"/>
              <a:t> </a:t>
            </a:r>
            <a:r>
              <a:rPr lang="nb-NO" sz="1200" dirty="0" err="1"/>
              <a:t>about</a:t>
            </a:r>
            <a:r>
              <a:rPr lang="nb-NO" sz="1200" dirty="0"/>
              <a:t> </a:t>
            </a:r>
            <a:r>
              <a:rPr lang="nb-NO" sz="1200" dirty="0" err="1"/>
              <a:t>your</a:t>
            </a:r>
            <a:r>
              <a:rPr lang="nb-NO" sz="1200" dirty="0"/>
              <a:t> </a:t>
            </a:r>
            <a:r>
              <a:rPr lang="nb-NO" sz="1200" dirty="0" err="1"/>
              <a:t>needs</a:t>
            </a:r>
            <a:r>
              <a:rPr lang="nb-NO" sz="1200" dirty="0"/>
              <a:t>. </a:t>
            </a:r>
          </a:p>
        </p:txBody>
      </p:sp>
      <p:sp>
        <p:nvSpPr>
          <p:cNvPr id="18" name="Rektangel 17">
            <a:extLst>
              <a:ext uri="{FF2B5EF4-FFF2-40B4-BE49-F238E27FC236}">
                <a16:creationId xmlns:a16="http://schemas.microsoft.com/office/drawing/2014/main" id="{6A26A93A-F0E0-4F20-851A-C4F55940FED0}"/>
              </a:ext>
            </a:extLst>
          </p:cNvPr>
          <p:cNvSpPr/>
          <p:nvPr/>
        </p:nvSpPr>
        <p:spPr>
          <a:xfrm>
            <a:off x="8194089" y="4843447"/>
            <a:ext cx="834501" cy="31014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highlight>
                <a:srgbClr val="44D9E6"/>
              </a:highlight>
            </a:endParaRPr>
          </a:p>
        </p:txBody>
      </p:sp>
      <p:sp>
        <p:nvSpPr>
          <p:cNvPr id="19" name="TekstSylinder 18">
            <a:extLst>
              <a:ext uri="{FF2B5EF4-FFF2-40B4-BE49-F238E27FC236}">
                <a16:creationId xmlns:a16="http://schemas.microsoft.com/office/drawing/2014/main" id="{7DEBC108-5684-4297-AB4F-5CEBD2CF5CCD}"/>
              </a:ext>
            </a:extLst>
          </p:cNvPr>
          <p:cNvSpPr txBox="1"/>
          <p:nvPr/>
        </p:nvSpPr>
        <p:spPr>
          <a:xfrm>
            <a:off x="8382002" y="4876595"/>
            <a:ext cx="2050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Send </a:t>
            </a:r>
          </a:p>
        </p:txBody>
      </p:sp>
      <p:sp>
        <p:nvSpPr>
          <p:cNvPr id="20" name="Rektangel 19">
            <a:extLst>
              <a:ext uri="{FF2B5EF4-FFF2-40B4-BE49-F238E27FC236}">
                <a16:creationId xmlns:a16="http://schemas.microsoft.com/office/drawing/2014/main" id="{6DC4582F-484D-4CCF-BFF3-AACF750541CB}"/>
              </a:ext>
            </a:extLst>
          </p:cNvPr>
          <p:cNvSpPr/>
          <p:nvPr/>
        </p:nvSpPr>
        <p:spPr>
          <a:xfrm>
            <a:off x="5027721" y="853027"/>
            <a:ext cx="1634234" cy="3817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1" name="TekstSylinder 20">
            <a:extLst>
              <a:ext uri="{FF2B5EF4-FFF2-40B4-BE49-F238E27FC236}">
                <a16:creationId xmlns:a16="http://schemas.microsoft.com/office/drawing/2014/main" id="{6A4195BD-83A9-45D8-B364-383803B0E854}"/>
              </a:ext>
            </a:extLst>
          </p:cNvPr>
          <p:cNvSpPr txBox="1"/>
          <p:nvPr/>
        </p:nvSpPr>
        <p:spPr>
          <a:xfrm>
            <a:off x="7338133" y="786914"/>
            <a:ext cx="143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Size</a:t>
            </a:r>
            <a:endParaRPr lang="nb-NO" sz="1200" dirty="0"/>
          </a:p>
        </p:txBody>
      </p:sp>
      <p:sp>
        <p:nvSpPr>
          <p:cNvPr id="22" name="TekstSylinder 21">
            <a:extLst>
              <a:ext uri="{FF2B5EF4-FFF2-40B4-BE49-F238E27FC236}">
                <a16:creationId xmlns:a16="http://schemas.microsoft.com/office/drawing/2014/main" id="{B58A473B-0B25-4E5A-BC49-6668730FDF44}"/>
              </a:ext>
            </a:extLst>
          </p:cNvPr>
          <p:cNvSpPr txBox="1"/>
          <p:nvPr/>
        </p:nvSpPr>
        <p:spPr>
          <a:xfrm>
            <a:off x="5027721" y="825654"/>
            <a:ext cx="143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Color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val="1676603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Sylinder 5">
            <a:extLst>
              <a:ext uri="{FF2B5EF4-FFF2-40B4-BE49-F238E27FC236}">
                <a16:creationId xmlns:a16="http://schemas.microsoft.com/office/drawing/2014/main" id="{F70026FD-2879-4E35-99EA-D1CE0EB7E823}"/>
              </a:ext>
            </a:extLst>
          </p:cNvPr>
          <p:cNvSpPr txBox="1"/>
          <p:nvPr/>
        </p:nvSpPr>
        <p:spPr>
          <a:xfrm>
            <a:off x="0" y="290906"/>
            <a:ext cx="12192000" cy="38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/>
              <a:t>Markedsføring – Banner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F9A6B303-9618-4247-B2E3-33A80C63867A}"/>
              </a:ext>
            </a:extLst>
          </p:cNvPr>
          <p:cNvSpPr/>
          <p:nvPr/>
        </p:nvSpPr>
        <p:spPr>
          <a:xfrm>
            <a:off x="3231472" y="843379"/>
            <a:ext cx="1500327" cy="3817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9C6BBB26-36BF-4D19-860A-8801EBCAFEEF}"/>
              </a:ext>
            </a:extLst>
          </p:cNvPr>
          <p:cNvSpPr/>
          <p:nvPr/>
        </p:nvSpPr>
        <p:spPr>
          <a:xfrm>
            <a:off x="7356258" y="819429"/>
            <a:ext cx="1634234" cy="3817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681D4B2F-C700-4A1C-9254-EAE969E0FF84}"/>
              </a:ext>
            </a:extLst>
          </p:cNvPr>
          <p:cNvSpPr txBox="1"/>
          <p:nvPr/>
        </p:nvSpPr>
        <p:spPr>
          <a:xfrm>
            <a:off x="3293617" y="853027"/>
            <a:ext cx="14381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 err="1"/>
              <a:t>Number</a:t>
            </a:r>
            <a:r>
              <a:rPr lang="nb-NO" sz="1100" dirty="0"/>
              <a:t> </a:t>
            </a:r>
            <a:r>
              <a:rPr lang="nb-NO" sz="1100" dirty="0" err="1"/>
              <a:t>of</a:t>
            </a:r>
            <a:r>
              <a:rPr lang="nb-NO" sz="1100" dirty="0"/>
              <a:t> banners</a:t>
            </a:r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17944696-24F4-4051-A9A8-B380FE29D007}"/>
              </a:ext>
            </a:extLst>
          </p:cNvPr>
          <p:cNvSpPr txBox="1"/>
          <p:nvPr/>
        </p:nvSpPr>
        <p:spPr>
          <a:xfrm>
            <a:off x="7148005" y="450097"/>
            <a:ext cx="205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	</a:t>
            </a:r>
          </a:p>
        </p:txBody>
      </p:sp>
      <p:sp>
        <p:nvSpPr>
          <p:cNvPr id="14" name="TekstSylinder 13">
            <a:extLst>
              <a:ext uri="{FF2B5EF4-FFF2-40B4-BE49-F238E27FC236}">
                <a16:creationId xmlns:a16="http://schemas.microsoft.com/office/drawing/2014/main" id="{97DBF01C-85FD-4843-AD90-AE7C60DA77F9}"/>
              </a:ext>
            </a:extLst>
          </p:cNvPr>
          <p:cNvSpPr txBox="1"/>
          <p:nvPr/>
        </p:nvSpPr>
        <p:spPr>
          <a:xfrm>
            <a:off x="3326169" y="1882770"/>
            <a:ext cx="205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	</a:t>
            </a:r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DDA6AC2A-6B48-4AB5-9FDF-17BABA57FCD3}"/>
              </a:ext>
            </a:extLst>
          </p:cNvPr>
          <p:cNvSpPr/>
          <p:nvPr/>
        </p:nvSpPr>
        <p:spPr>
          <a:xfrm>
            <a:off x="3264025" y="2143217"/>
            <a:ext cx="5752730" cy="262274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/>
              <a:t>Number of diploms	</a:t>
            </a:r>
            <a:endParaRPr lang="nb-NO" dirty="0"/>
          </a:p>
        </p:txBody>
      </p:sp>
      <p:sp>
        <p:nvSpPr>
          <p:cNvPr id="17" name="TekstSylinder 16">
            <a:extLst>
              <a:ext uri="{FF2B5EF4-FFF2-40B4-BE49-F238E27FC236}">
                <a16:creationId xmlns:a16="http://schemas.microsoft.com/office/drawing/2014/main" id="{77BA907E-A444-4B26-948F-97F1431C386B}"/>
              </a:ext>
            </a:extLst>
          </p:cNvPr>
          <p:cNvSpPr txBox="1"/>
          <p:nvPr/>
        </p:nvSpPr>
        <p:spPr>
          <a:xfrm>
            <a:off x="3231472" y="2205051"/>
            <a:ext cx="5628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Please</a:t>
            </a:r>
            <a:r>
              <a:rPr lang="nb-NO" sz="1200" dirty="0"/>
              <a:t> </a:t>
            </a:r>
            <a:r>
              <a:rPr lang="nb-NO" sz="1200" dirty="0" err="1"/>
              <a:t>provide</a:t>
            </a:r>
            <a:r>
              <a:rPr lang="nb-NO" sz="1200" dirty="0"/>
              <a:t> </a:t>
            </a:r>
            <a:r>
              <a:rPr lang="nb-NO" sz="1200" dirty="0" err="1"/>
              <a:t>us</a:t>
            </a:r>
            <a:r>
              <a:rPr lang="nb-NO" sz="1200" dirty="0"/>
              <a:t> </a:t>
            </a:r>
            <a:r>
              <a:rPr lang="nb-NO" sz="1200" dirty="0" err="1"/>
              <a:t>with</a:t>
            </a:r>
            <a:r>
              <a:rPr lang="nb-NO" sz="1200" dirty="0"/>
              <a:t> </a:t>
            </a:r>
            <a:r>
              <a:rPr lang="nb-NO" sz="1200" dirty="0" err="1"/>
              <a:t>additional</a:t>
            </a:r>
            <a:r>
              <a:rPr lang="nb-NO" sz="1200" dirty="0"/>
              <a:t> </a:t>
            </a:r>
            <a:r>
              <a:rPr lang="nb-NO" sz="1200" dirty="0" err="1"/>
              <a:t>information</a:t>
            </a:r>
            <a:r>
              <a:rPr lang="nb-NO" sz="1200" dirty="0"/>
              <a:t> </a:t>
            </a:r>
            <a:r>
              <a:rPr lang="nb-NO" sz="1200" dirty="0" err="1"/>
              <a:t>about</a:t>
            </a:r>
            <a:r>
              <a:rPr lang="nb-NO" sz="1200" dirty="0"/>
              <a:t> </a:t>
            </a:r>
            <a:r>
              <a:rPr lang="nb-NO" sz="1200" dirty="0" err="1"/>
              <a:t>your</a:t>
            </a:r>
            <a:r>
              <a:rPr lang="nb-NO" sz="1200" dirty="0"/>
              <a:t> </a:t>
            </a:r>
            <a:r>
              <a:rPr lang="nb-NO" sz="1200" dirty="0" err="1"/>
              <a:t>needs</a:t>
            </a:r>
            <a:r>
              <a:rPr lang="nb-NO" sz="1200" dirty="0"/>
              <a:t>. </a:t>
            </a:r>
          </a:p>
        </p:txBody>
      </p:sp>
      <p:sp>
        <p:nvSpPr>
          <p:cNvPr id="18" name="Rektangel 17">
            <a:extLst>
              <a:ext uri="{FF2B5EF4-FFF2-40B4-BE49-F238E27FC236}">
                <a16:creationId xmlns:a16="http://schemas.microsoft.com/office/drawing/2014/main" id="{6A26A93A-F0E0-4F20-851A-C4F55940FED0}"/>
              </a:ext>
            </a:extLst>
          </p:cNvPr>
          <p:cNvSpPr/>
          <p:nvPr/>
        </p:nvSpPr>
        <p:spPr>
          <a:xfrm>
            <a:off x="8194089" y="4843447"/>
            <a:ext cx="834501" cy="31014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highlight>
                <a:srgbClr val="44D9E6"/>
              </a:highlight>
            </a:endParaRPr>
          </a:p>
        </p:txBody>
      </p:sp>
      <p:sp>
        <p:nvSpPr>
          <p:cNvPr id="19" name="TekstSylinder 18">
            <a:extLst>
              <a:ext uri="{FF2B5EF4-FFF2-40B4-BE49-F238E27FC236}">
                <a16:creationId xmlns:a16="http://schemas.microsoft.com/office/drawing/2014/main" id="{7DEBC108-5684-4297-AB4F-5CEBD2CF5CCD}"/>
              </a:ext>
            </a:extLst>
          </p:cNvPr>
          <p:cNvSpPr txBox="1"/>
          <p:nvPr/>
        </p:nvSpPr>
        <p:spPr>
          <a:xfrm>
            <a:off x="8382002" y="4876595"/>
            <a:ext cx="2050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Send </a:t>
            </a:r>
          </a:p>
        </p:txBody>
      </p:sp>
      <p:sp>
        <p:nvSpPr>
          <p:cNvPr id="23" name="TekstSylinder 22">
            <a:extLst>
              <a:ext uri="{FF2B5EF4-FFF2-40B4-BE49-F238E27FC236}">
                <a16:creationId xmlns:a16="http://schemas.microsoft.com/office/drawing/2014/main" id="{A68A3971-B39E-4133-B6C1-0891FA1E2BE8}"/>
              </a:ext>
            </a:extLst>
          </p:cNvPr>
          <p:cNvSpPr txBox="1"/>
          <p:nvPr/>
        </p:nvSpPr>
        <p:spPr>
          <a:xfrm>
            <a:off x="7356258" y="802288"/>
            <a:ext cx="14381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 err="1"/>
              <a:t>Size</a:t>
            </a:r>
            <a:endParaRPr lang="nb-NO" sz="1100" dirty="0"/>
          </a:p>
        </p:txBody>
      </p:sp>
    </p:spTree>
    <p:extLst>
      <p:ext uri="{BB962C8B-B14F-4D97-AF65-F5344CB8AC3E}">
        <p14:creationId xmlns:p14="http://schemas.microsoft.com/office/powerpoint/2010/main" val="3874877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Sylinder 5">
            <a:extLst>
              <a:ext uri="{FF2B5EF4-FFF2-40B4-BE49-F238E27FC236}">
                <a16:creationId xmlns:a16="http://schemas.microsoft.com/office/drawing/2014/main" id="{F70026FD-2879-4E35-99EA-D1CE0EB7E823}"/>
              </a:ext>
            </a:extLst>
          </p:cNvPr>
          <p:cNvSpPr txBox="1"/>
          <p:nvPr/>
        </p:nvSpPr>
        <p:spPr>
          <a:xfrm>
            <a:off x="0" y="290906"/>
            <a:ext cx="12192000" cy="38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/>
              <a:t>Musikk og video – </a:t>
            </a:r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17944696-24F4-4051-A9A8-B380FE29D007}"/>
              </a:ext>
            </a:extLst>
          </p:cNvPr>
          <p:cNvSpPr txBox="1"/>
          <p:nvPr/>
        </p:nvSpPr>
        <p:spPr>
          <a:xfrm>
            <a:off x="7148005" y="450097"/>
            <a:ext cx="205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	</a:t>
            </a:r>
          </a:p>
        </p:txBody>
      </p:sp>
      <p:sp>
        <p:nvSpPr>
          <p:cNvPr id="14" name="TekstSylinder 13">
            <a:extLst>
              <a:ext uri="{FF2B5EF4-FFF2-40B4-BE49-F238E27FC236}">
                <a16:creationId xmlns:a16="http://schemas.microsoft.com/office/drawing/2014/main" id="{97DBF01C-85FD-4843-AD90-AE7C60DA77F9}"/>
              </a:ext>
            </a:extLst>
          </p:cNvPr>
          <p:cNvSpPr txBox="1"/>
          <p:nvPr/>
        </p:nvSpPr>
        <p:spPr>
          <a:xfrm>
            <a:off x="3326169" y="1882770"/>
            <a:ext cx="205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	</a:t>
            </a:r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DDA6AC2A-6B48-4AB5-9FDF-17BABA57FCD3}"/>
              </a:ext>
            </a:extLst>
          </p:cNvPr>
          <p:cNvSpPr/>
          <p:nvPr/>
        </p:nvSpPr>
        <p:spPr>
          <a:xfrm>
            <a:off x="3219635" y="925898"/>
            <a:ext cx="5752730" cy="262274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/>
              <a:t>Number of diploms	</a:t>
            </a:r>
            <a:endParaRPr lang="nb-NO" dirty="0"/>
          </a:p>
        </p:txBody>
      </p:sp>
      <p:sp>
        <p:nvSpPr>
          <p:cNvPr id="17" name="TekstSylinder 16">
            <a:extLst>
              <a:ext uri="{FF2B5EF4-FFF2-40B4-BE49-F238E27FC236}">
                <a16:creationId xmlns:a16="http://schemas.microsoft.com/office/drawing/2014/main" id="{77BA907E-A444-4B26-948F-97F1431C386B}"/>
              </a:ext>
            </a:extLst>
          </p:cNvPr>
          <p:cNvSpPr txBox="1"/>
          <p:nvPr/>
        </p:nvSpPr>
        <p:spPr>
          <a:xfrm>
            <a:off x="3264025" y="1000074"/>
            <a:ext cx="5628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Please</a:t>
            </a:r>
            <a:r>
              <a:rPr lang="nb-NO" sz="1200" dirty="0"/>
              <a:t> </a:t>
            </a:r>
            <a:r>
              <a:rPr lang="nb-NO" sz="1200" dirty="0" err="1"/>
              <a:t>provide</a:t>
            </a:r>
            <a:r>
              <a:rPr lang="nb-NO" sz="1200" dirty="0"/>
              <a:t> </a:t>
            </a:r>
            <a:r>
              <a:rPr lang="nb-NO" sz="1200" dirty="0" err="1"/>
              <a:t>us</a:t>
            </a:r>
            <a:r>
              <a:rPr lang="nb-NO" sz="1200" dirty="0"/>
              <a:t> </a:t>
            </a:r>
            <a:r>
              <a:rPr lang="nb-NO" sz="1200" dirty="0" err="1"/>
              <a:t>with</a:t>
            </a:r>
            <a:r>
              <a:rPr lang="nb-NO" sz="1200" dirty="0"/>
              <a:t> </a:t>
            </a:r>
            <a:r>
              <a:rPr lang="nb-NO" sz="1200" dirty="0" err="1"/>
              <a:t>additional</a:t>
            </a:r>
            <a:r>
              <a:rPr lang="nb-NO" sz="1200" dirty="0"/>
              <a:t> </a:t>
            </a:r>
            <a:r>
              <a:rPr lang="nb-NO" sz="1200" dirty="0" err="1"/>
              <a:t>information</a:t>
            </a:r>
            <a:r>
              <a:rPr lang="nb-NO" sz="1200" dirty="0"/>
              <a:t> </a:t>
            </a:r>
            <a:r>
              <a:rPr lang="nb-NO" sz="1200" dirty="0" err="1"/>
              <a:t>about</a:t>
            </a:r>
            <a:r>
              <a:rPr lang="nb-NO" sz="1200" dirty="0"/>
              <a:t> </a:t>
            </a:r>
            <a:r>
              <a:rPr lang="nb-NO" sz="1200" dirty="0" err="1"/>
              <a:t>your</a:t>
            </a:r>
            <a:r>
              <a:rPr lang="nb-NO" sz="1200" dirty="0"/>
              <a:t> </a:t>
            </a:r>
            <a:r>
              <a:rPr lang="nb-NO" sz="1200" dirty="0" err="1"/>
              <a:t>needs</a:t>
            </a:r>
            <a:r>
              <a:rPr lang="nb-NO" sz="1200" dirty="0"/>
              <a:t>. </a:t>
            </a:r>
          </a:p>
        </p:txBody>
      </p:sp>
      <p:sp>
        <p:nvSpPr>
          <p:cNvPr id="18" name="Rektangel 17">
            <a:extLst>
              <a:ext uri="{FF2B5EF4-FFF2-40B4-BE49-F238E27FC236}">
                <a16:creationId xmlns:a16="http://schemas.microsoft.com/office/drawing/2014/main" id="{6A26A93A-F0E0-4F20-851A-C4F55940FED0}"/>
              </a:ext>
            </a:extLst>
          </p:cNvPr>
          <p:cNvSpPr/>
          <p:nvPr/>
        </p:nvSpPr>
        <p:spPr>
          <a:xfrm>
            <a:off x="8173375" y="3679848"/>
            <a:ext cx="834501" cy="31014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highlight>
                <a:srgbClr val="44D9E6"/>
              </a:highlight>
            </a:endParaRPr>
          </a:p>
        </p:txBody>
      </p:sp>
      <p:sp>
        <p:nvSpPr>
          <p:cNvPr id="19" name="TekstSylinder 18">
            <a:extLst>
              <a:ext uri="{FF2B5EF4-FFF2-40B4-BE49-F238E27FC236}">
                <a16:creationId xmlns:a16="http://schemas.microsoft.com/office/drawing/2014/main" id="{7DEBC108-5684-4297-AB4F-5CEBD2CF5CCD}"/>
              </a:ext>
            </a:extLst>
          </p:cNvPr>
          <p:cNvSpPr txBox="1"/>
          <p:nvPr/>
        </p:nvSpPr>
        <p:spPr>
          <a:xfrm>
            <a:off x="8399757" y="3712996"/>
            <a:ext cx="2050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Send </a:t>
            </a:r>
          </a:p>
        </p:txBody>
      </p: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1790B319-64E4-4A6A-AFE2-28A74DCBDC37}"/>
              </a:ext>
            </a:extLst>
          </p:cNvPr>
          <p:cNvSpPr txBox="1"/>
          <p:nvPr/>
        </p:nvSpPr>
        <p:spPr>
          <a:xfrm>
            <a:off x="834501" y="5415379"/>
            <a:ext cx="3817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This form </a:t>
            </a:r>
            <a:r>
              <a:rPr lang="nb-NO" dirty="0" err="1"/>
              <a:t>should</a:t>
            </a:r>
            <a:r>
              <a:rPr lang="nb-NO" dirty="0"/>
              <a:t> be used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following</a:t>
            </a:r>
            <a:r>
              <a:rPr lang="nb-NO" dirty="0"/>
              <a:t> </a:t>
            </a:r>
            <a:r>
              <a:rPr lang="nb-NO" dirty="0" err="1"/>
              <a:t>products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categori</a:t>
            </a:r>
            <a:r>
              <a:rPr lang="nb-NO" dirty="0"/>
              <a:t> «Musikk og video»: DJ, video and russesang. </a:t>
            </a:r>
          </a:p>
        </p:txBody>
      </p:sp>
    </p:spTree>
    <p:extLst>
      <p:ext uri="{BB962C8B-B14F-4D97-AF65-F5344CB8AC3E}">
        <p14:creationId xmlns:p14="http://schemas.microsoft.com/office/powerpoint/2010/main" val="37800549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Sylinder 5">
            <a:extLst>
              <a:ext uri="{FF2B5EF4-FFF2-40B4-BE49-F238E27FC236}">
                <a16:creationId xmlns:a16="http://schemas.microsoft.com/office/drawing/2014/main" id="{F70026FD-2879-4E35-99EA-D1CE0EB7E823}"/>
              </a:ext>
            </a:extLst>
          </p:cNvPr>
          <p:cNvSpPr txBox="1"/>
          <p:nvPr/>
        </p:nvSpPr>
        <p:spPr>
          <a:xfrm>
            <a:off x="0" y="290906"/>
            <a:ext cx="12192000" cy="38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/>
              <a:t>Grafisk design – </a:t>
            </a:r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17944696-24F4-4051-A9A8-B380FE29D007}"/>
              </a:ext>
            </a:extLst>
          </p:cNvPr>
          <p:cNvSpPr txBox="1"/>
          <p:nvPr/>
        </p:nvSpPr>
        <p:spPr>
          <a:xfrm>
            <a:off x="7148005" y="450097"/>
            <a:ext cx="205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	</a:t>
            </a:r>
          </a:p>
        </p:txBody>
      </p:sp>
      <p:sp>
        <p:nvSpPr>
          <p:cNvPr id="14" name="TekstSylinder 13">
            <a:extLst>
              <a:ext uri="{FF2B5EF4-FFF2-40B4-BE49-F238E27FC236}">
                <a16:creationId xmlns:a16="http://schemas.microsoft.com/office/drawing/2014/main" id="{97DBF01C-85FD-4843-AD90-AE7C60DA77F9}"/>
              </a:ext>
            </a:extLst>
          </p:cNvPr>
          <p:cNvSpPr txBox="1"/>
          <p:nvPr/>
        </p:nvSpPr>
        <p:spPr>
          <a:xfrm>
            <a:off x="3326169" y="1882770"/>
            <a:ext cx="205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	</a:t>
            </a:r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DDA6AC2A-6B48-4AB5-9FDF-17BABA57FCD3}"/>
              </a:ext>
            </a:extLst>
          </p:cNvPr>
          <p:cNvSpPr/>
          <p:nvPr/>
        </p:nvSpPr>
        <p:spPr>
          <a:xfrm>
            <a:off x="3219635" y="925898"/>
            <a:ext cx="5752730" cy="262274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/>
              <a:t>Number of diploms	</a:t>
            </a:r>
            <a:endParaRPr lang="nb-NO" dirty="0"/>
          </a:p>
        </p:txBody>
      </p:sp>
      <p:sp>
        <p:nvSpPr>
          <p:cNvPr id="17" name="TekstSylinder 16">
            <a:extLst>
              <a:ext uri="{FF2B5EF4-FFF2-40B4-BE49-F238E27FC236}">
                <a16:creationId xmlns:a16="http://schemas.microsoft.com/office/drawing/2014/main" id="{77BA907E-A444-4B26-948F-97F1431C386B}"/>
              </a:ext>
            </a:extLst>
          </p:cNvPr>
          <p:cNvSpPr txBox="1"/>
          <p:nvPr/>
        </p:nvSpPr>
        <p:spPr>
          <a:xfrm>
            <a:off x="3264025" y="1000074"/>
            <a:ext cx="5628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Please</a:t>
            </a:r>
            <a:r>
              <a:rPr lang="nb-NO" sz="1200" dirty="0"/>
              <a:t> </a:t>
            </a:r>
            <a:r>
              <a:rPr lang="nb-NO" sz="1200" dirty="0" err="1"/>
              <a:t>provide</a:t>
            </a:r>
            <a:r>
              <a:rPr lang="nb-NO" sz="1200" dirty="0"/>
              <a:t> </a:t>
            </a:r>
            <a:r>
              <a:rPr lang="nb-NO" sz="1200" dirty="0" err="1"/>
              <a:t>us</a:t>
            </a:r>
            <a:r>
              <a:rPr lang="nb-NO" sz="1200" dirty="0"/>
              <a:t> </a:t>
            </a:r>
            <a:r>
              <a:rPr lang="nb-NO" sz="1200" dirty="0" err="1"/>
              <a:t>with</a:t>
            </a:r>
            <a:r>
              <a:rPr lang="nb-NO" sz="1200" dirty="0"/>
              <a:t> </a:t>
            </a:r>
            <a:r>
              <a:rPr lang="nb-NO" sz="1200" dirty="0" err="1"/>
              <a:t>additional</a:t>
            </a:r>
            <a:r>
              <a:rPr lang="nb-NO" sz="1200" dirty="0"/>
              <a:t> </a:t>
            </a:r>
            <a:r>
              <a:rPr lang="nb-NO" sz="1200" dirty="0" err="1"/>
              <a:t>information</a:t>
            </a:r>
            <a:r>
              <a:rPr lang="nb-NO" sz="1200" dirty="0"/>
              <a:t> </a:t>
            </a:r>
            <a:r>
              <a:rPr lang="nb-NO" sz="1200" dirty="0" err="1"/>
              <a:t>about</a:t>
            </a:r>
            <a:r>
              <a:rPr lang="nb-NO" sz="1200" dirty="0"/>
              <a:t> </a:t>
            </a:r>
            <a:r>
              <a:rPr lang="nb-NO" sz="1200" dirty="0" err="1"/>
              <a:t>your</a:t>
            </a:r>
            <a:r>
              <a:rPr lang="nb-NO" sz="1200" dirty="0"/>
              <a:t> </a:t>
            </a:r>
            <a:r>
              <a:rPr lang="nb-NO" sz="1200" dirty="0" err="1"/>
              <a:t>needs</a:t>
            </a:r>
            <a:r>
              <a:rPr lang="nb-NO" sz="1200" dirty="0"/>
              <a:t>. </a:t>
            </a:r>
          </a:p>
        </p:txBody>
      </p:sp>
      <p:sp>
        <p:nvSpPr>
          <p:cNvPr id="18" name="Rektangel 17">
            <a:extLst>
              <a:ext uri="{FF2B5EF4-FFF2-40B4-BE49-F238E27FC236}">
                <a16:creationId xmlns:a16="http://schemas.microsoft.com/office/drawing/2014/main" id="{6A26A93A-F0E0-4F20-851A-C4F55940FED0}"/>
              </a:ext>
            </a:extLst>
          </p:cNvPr>
          <p:cNvSpPr/>
          <p:nvPr/>
        </p:nvSpPr>
        <p:spPr>
          <a:xfrm>
            <a:off x="8173375" y="3679848"/>
            <a:ext cx="834501" cy="31014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highlight>
                <a:srgbClr val="44D9E6"/>
              </a:highlight>
            </a:endParaRPr>
          </a:p>
        </p:txBody>
      </p:sp>
      <p:sp>
        <p:nvSpPr>
          <p:cNvPr id="19" name="TekstSylinder 18">
            <a:extLst>
              <a:ext uri="{FF2B5EF4-FFF2-40B4-BE49-F238E27FC236}">
                <a16:creationId xmlns:a16="http://schemas.microsoft.com/office/drawing/2014/main" id="{7DEBC108-5684-4297-AB4F-5CEBD2CF5CCD}"/>
              </a:ext>
            </a:extLst>
          </p:cNvPr>
          <p:cNvSpPr txBox="1"/>
          <p:nvPr/>
        </p:nvSpPr>
        <p:spPr>
          <a:xfrm>
            <a:off x="8399757" y="3712996"/>
            <a:ext cx="2050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Send </a:t>
            </a:r>
          </a:p>
        </p:txBody>
      </p: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1790B319-64E4-4A6A-AFE2-28A74DCBDC37}"/>
              </a:ext>
            </a:extLst>
          </p:cNvPr>
          <p:cNvSpPr txBox="1"/>
          <p:nvPr/>
        </p:nvSpPr>
        <p:spPr>
          <a:xfrm>
            <a:off x="834501" y="5415379"/>
            <a:ext cx="38173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This form </a:t>
            </a:r>
            <a:r>
              <a:rPr lang="nb-NO" dirty="0" err="1"/>
              <a:t>should</a:t>
            </a:r>
            <a:r>
              <a:rPr lang="nb-NO" dirty="0"/>
              <a:t> be used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following</a:t>
            </a:r>
            <a:r>
              <a:rPr lang="nb-NO" dirty="0"/>
              <a:t> </a:t>
            </a:r>
            <a:r>
              <a:rPr lang="nb-NO" dirty="0" err="1"/>
              <a:t>products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categori</a:t>
            </a:r>
            <a:r>
              <a:rPr lang="nb-NO" dirty="0"/>
              <a:t> «Grafisk design»: Buss-/bilfoliering, graffiti, logo, design.</a:t>
            </a:r>
          </a:p>
        </p:txBody>
      </p:sp>
    </p:spTree>
    <p:extLst>
      <p:ext uri="{BB962C8B-B14F-4D97-AF65-F5344CB8AC3E}">
        <p14:creationId xmlns:p14="http://schemas.microsoft.com/office/powerpoint/2010/main" val="18908890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Sylinder 5">
            <a:extLst>
              <a:ext uri="{FF2B5EF4-FFF2-40B4-BE49-F238E27FC236}">
                <a16:creationId xmlns:a16="http://schemas.microsoft.com/office/drawing/2014/main" id="{F70026FD-2879-4E35-99EA-D1CE0EB7E823}"/>
              </a:ext>
            </a:extLst>
          </p:cNvPr>
          <p:cNvSpPr txBox="1"/>
          <p:nvPr/>
        </p:nvSpPr>
        <p:spPr>
          <a:xfrm>
            <a:off x="0" y="290906"/>
            <a:ext cx="12192000" cy="38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/>
              <a:t>Lyd og lys – Aggregat </a:t>
            </a:r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17944696-24F4-4051-A9A8-B380FE29D007}"/>
              </a:ext>
            </a:extLst>
          </p:cNvPr>
          <p:cNvSpPr txBox="1"/>
          <p:nvPr/>
        </p:nvSpPr>
        <p:spPr>
          <a:xfrm>
            <a:off x="7148005" y="450097"/>
            <a:ext cx="205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	</a:t>
            </a:r>
          </a:p>
        </p:txBody>
      </p:sp>
      <p:sp>
        <p:nvSpPr>
          <p:cNvPr id="14" name="TekstSylinder 13">
            <a:extLst>
              <a:ext uri="{FF2B5EF4-FFF2-40B4-BE49-F238E27FC236}">
                <a16:creationId xmlns:a16="http://schemas.microsoft.com/office/drawing/2014/main" id="{97DBF01C-85FD-4843-AD90-AE7C60DA77F9}"/>
              </a:ext>
            </a:extLst>
          </p:cNvPr>
          <p:cNvSpPr txBox="1"/>
          <p:nvPr/>
        </p:nvSpPr>
        <p:spPr>
          <a:xfrm>
            <a:off x="3326169" y="1882770"/>
            <a:ext cx="205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	</a:t>
            </a:r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DDA6AC2A-6B48-4AB5-9FDF-17BABA57FCD3}"/>
              </a:ext>
            </a:extLst>
          </p:cNvPr>
          <p:cNvSpPr/>
          <p:nvPr/>
        </p:nvSpPr>
        <p:spPr>
          <a:xfrm>
            <a:off x="3219635" y="925898"/>
            <a:ext cx="5752730" cy="262274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/>
              <a:t>Number of diploms	</a:t>
            </a:r>
            <a:endParaRPr lang="nb-NO" dirty="0"/>
          </a:p>
        </p:txBody>
      </p:sp>
      <p:sp>
        <p:nvSpPr>
          <p:cNvPr id="17" name="TekstSylinder 16">
            <a:extLst>
              <a:ext uri="{FF2B5EF4-FFF2-40B4-BE49-F238E27FC236}">
                <a16:creationId xmlns:a16="http://schemas.microsoft.com/office/drawing/2014/main" id="{77BA907E-A444-4B26-948F-97F1431C386B}"/>
              </a:ext>
            </a:extLst>
          </p:cNvPr>
          <p:cNvSpPr txBox="1"/>
          <p:nvPr/>
        </p:nvSpPr>
        <p:spPr>
          <a:xfrm>
            <a:off x="3264025" y="1000074"/>
            <a:ext cx="5628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Please</a:t>
            </a:r>
            <a:r>
              <a:rPr lang="nb-NO" sz="1200" dirty="0"/>
              <a:t> </a:t>
            </a:r>
            <a:r>
              <a:rPr lang="nb-NO" sz="1200" dirty="0" err="1"/>
              <a:t>provide</a:t>
            </a:r>
            <a:r>
              <a:rPr lang="nb-NO" sz="1200" dirty="0"/>
              <a:t> </a:t>
            </a:r>
            <a:r>
              <a:rPr lang="nb-NO" sz="1200" dirty="0" err="1"/>
              <a:t>us</a:t>
            </a:r>
            <a:r>
              <a:rPr lang="nb-NO" sz="1200" dirty="0"/>
              <a:t> </a:t>
            </a:r>
            <a:r>
              <a:rPr lang="nb-NO" sz="1200" dirty="0" err="1"/>
              <a:t>with</a:t>
            </a:r>
            <a:r>
              <a:rPr lang="nb-NO" sz="1200" dirty="0"/>
              <a:t> </a:t>
            </a:r>
            <a:r>
              <a:rPr lang="nb-NO" sz="1200" dirty="0" err="1"/>
              <a:t>additional</a:t>
            </a:r>
            <a:r>
              <a:rPr lang="nb-NO" sz="1200" dirty="0"/>
              <a:t> </a:t>
            </a:r>
            <a:r>
              <a:rPr lang="nb-NO" sz="1200" dirty="0" err="1"/>
              <a:t>information</a:t>
            </a:r>
            <a:r>
              <a:rPr lang="nb-NO" sz="1200" dirty="0"/>
              <a:t> </a:t>
            </a:r>
            <a:r>
              <a:rPr lang="nb-NO" sz="1200" dirty="0" err="1"/>
              <a:t>about</a:t>
            </a:r>
            <a:r>
              <a:rPr lang="nb-NO" sz="1200" dirty="0"/>
              <a:t> </a:t>
            </a:r>
            <a:r>
              <a:rPr lang="nb-NO" sz="1200" dirty="0" err="1"/>
              <a:t>your</a:t>
            </a:r>
            <a:r>
              <a:rPr lang="nb-NO" sz="1200" dirty="0"/>
              <a:t> </a:t>
            </a:r>
            <a:r>
              <a:rPr lang="nb-NO" sz="1200" dirty="0" err="1"/>
              <a:t>needs</a:t>
            </a:r>
            <a:r>
              <a:rPr lang="nb-NO" sz="1200" dirty="0"/>
              <a:t>. </a:t>
            </a:r>
          </a:p>
        </p:txBody>
      </p:sp>
      <p:sp>
        <p:nvSpPr>
          <p:cNvPr id="18" name="Rektangel 17">
            <a:extLst>
              <a:ext uri="{FF2B5EF4-FFF2-40B4-BE49-F238E27FC236}">
                <a16:creationId xmlns:a16="http://schemas.microsoft.com/office/drawing/2014/main" id="{6A26A93A-F0E0-4F20-851A-C4F55940FED0}"/>
              </a:ext>
            </a:extLst>
          </p:cNvPr>
          <p:cNvSpPr/>
          <p:nvPr/>
        </p:nvSpPr>
        <p:spPr>
          <a:xfrm>
            <a:off x="8173375" y="3679848"/>
            <a:ext cx="834501" cy="31014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highlight>
                <a:srgbClr val="44D9E6"/>
              </a:highlight>
            </a:endParaRPr>
          </a:p>
        </p:txBody>
      </p:sp>
      <p:sp>
        <p:nvSpPr>
          <p:cNvPr id="19" name="TekstSylinder 18">
            <a:extLst>
              <a:ext uri="{FF2B5EF4-FFF2-40B4-BE49-F238E27FC236}">
                <a16:creationId xmlns:a16="http://schemas.microsoft.com/office/drawing/2014/main" id="{7DEBC108-5684-4297-AB4F-5CEBD2CF5CCD}"/>
              </a:ext>
            </a:extLst>
          </p:cNvPr>
          <p:cNvSpPr txBox="1"/>
          <p:nvPr/>
        </p:nvSpPr>
        <p:spPr>
          <a:xfrm>
            <a:off x="8399757" y="3712996"/>
            <a:ext cx="2050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Send </a:t>
            </a:r>
          </a:p>
        </p:txBody>
      </p: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1790B319-64E4-4A6A-AFE2-28A74DCBDC37}"/>
              </a:ext>
            </a:extLst>
          </p:cNvPr>
          <p:cNvSpPr txBox="1"/>
          <p:nvPr/>
        </p:nvSpPr>
        <p:spPr>
          <a:xfrm>
            <a:off x="834501" y="5415379"/>
            <a:ext cx="38173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This form </a:t>
            </a:r>
            <a:r>
              <a:rPr lang="nb-NO" dirty="0" err="1"/>
              <a:t>should</a:t>
            </a:r>
            <a:r>
              <a:rPr lang="nb-NO" dirty="0"/>
              <a:t> be used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following</a:t>
            </a:r>
            <a:r>
              <a:rPr lang="nb-NO" dirty="0"/>
              <a:t> </a:t>
            </a:r>
            <a:r>
              <a:rPr lang="nb-NO" dirty="0" err="1"/>
              <a:t>products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categori</a:t>
            </a:r>
            <a:r>
              <a:rPr lang="nb-NO" dirty="0"/>
              <a:t> «Lyd og lys»: Aggregat, Lys, musikkanlegg, h</a:t>
            </a:r>
            <a:r>
              <a:rPr lang="nb-NO" sz="1800" dirty="0"/>
              <a:t>øyttalere og forsterkere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0360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Sylinder 5">
            <a:extLst>
              <a:ext uri="{FF2B5EF4-FFF2-40B4-BE49-F238E27FC236}">
                <a16:creationId xmlns:a16="http://schemas.microsoft.com/office/drawing/2014/main" id="{F70026FD-2879-4E35-99EA-D1CE0EB7E823}"/>
              </a:ext>
            </a:extLst>
          </p:cNvPr>
          <p:cNvSpPr txBox="1"/>
          <p:nvPr/>
        </p:nvSpPr>
        <p:spPr>
          <a:xfrm>
            <a:off x="0" y="290906"/>
            <a:ext cx="12192000" cy="38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/>
              <a:t>Lyd og lys – Aggregat </a:t>
            </a:r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17944696-24F4-4051-A9A8-B380FE29D007}"/>
              </a:ext>
            </a:extLst>
          </p:cNvPr>
          <p:cNvSpPr txBox="1"/>
          <p:nvPr/>
        </p:nvSpPr>
        <p:spPr>
          <a:xfrm>
            <a:off x="7148005" y="450097"/>
            <a:ext cx="205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	</a:t>
            </a:r>
          </a:p>
        </p:txBody>
      </p:sp>
      <p:sp>
        <p:nvSpPr>
          <p:cNvPr id="14" name="TekstSylinder 13">
            <a:extLst>
              <a:ext uri="{FF2B5EF4-FFF2-40B4-BE49-F238E27FC236}">
                <a16:creationId xmlns:a16="http://schemas.microsoft.com/office/drawing/2014/main" id="{97DBF01C-85FD-4843-AD90-AE7C60DA77F9}"/>
              </a:ext>
            </a:extLst>
          </p:cNvPr>
          <p:cNvSpPr txBox="1"/>
          <p:nvPr/>
        </p:nvSpPr>
        <p:spPr>
          <a:xfrm>
            <a:off x="3326169" y="1882770"/>
            <a:ext cx="205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	</a:t>
            </a:r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DDA6AC2A-6B48-4AB5-9FDF-17BABA57FCD3}"/>
              </a:ext>
            </a:extLst>
          </p:cNvPr>
          <p:cNvSpPr/>
          <p:nvPr/>
        </p:nvSpPr>
        <p:spPr>
          <a:xfrm>
            <a:off x="3219635" y="925898"/>
            <a:ext cx="5752730" cy="262274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/>
              <a:t>Number of diploms	</a:t>
            </a:r>
            <a:endParaRPr lang="nb-NO" dirty="0"/>
          </a:p>
        </p:txBody>
      </p:sp>
      <p:sp>
        <p:nvSpPr>
          <p:cNvPr id="17" name="TekstSylinder 16">
            <a:extLst>
              <a:ext uri="{FF2B5EF4-FFF2-40B4-BE49-F238E27FC236}">
                <a16:creationId xmlns:a16="http://schemas.microsoft.com/office/drawing/2014/main" id="{77BA907E-A444-4B26-948F-97F1431C386B}"/>
              </a:ext>
            </a:extLst>
          </p:cNvPr>
          <p:cNvSpPr txBox="1"/>
          <p:nvPr/>
        </p:nvSpPr>
        <p:spPr>
          <a:xfrm>
            <a:off x="3264025" y="1000074"/>
            <a:ext cx="5628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Please</a:t>
            </a:r>
            <a:r>
              <a:rPr lang="nb-NO" sz="1200" dirty="0"/>
              <a:t> </a:t>
            </a:r>
            <a:r>
              <a:rPr lang="nb-NO" sz="1200" dirty="0" err="1"/>
              <a:t>provide</a:t>
            </a:r>
            <a:r>
              <a:rPr lang="nb-NO" sz="1200" dirty="0"/>
              <a:t> </a:t>
            </a:r>
            <a:r>
              <a:rPr lang="nb-NO" sz="1200" dirty="0" err="1"/>
              <a:t>us</a:t>
            </a:r>
            <a:r>
              <a:rPr lang="nb-NO" sz="1200" dirty="0"/>
              <a:t> </a:t>
            </a:r>
            <a:r>
              <a:rPr lang="nb-NO" sz="1200" dirty="0" err="1"/>
              <a:t>with</a:t>
            </a:r>
            <a:r>
              <a:rPr lang="nb-NO" sz="1200" dirty="0"/>
              <a:t> </a:t>
            </a:r>
            <a:r>
              <a:rPr lang="nb-NO" sz="1200" dirty="0" err="1"/>
              <a:t>additional</a:t>
            </a:r>
            <a:r>
              <a:rPr lang="nb-NO" sz="1200" dirty="0"/>
              <a:t> </a:t>
            </a:r>
            <a:r>
              <a:rPr lang="nb-NO" sz="1200" dirty="0" err="1"/>
              <a:t>information</a:t>
            </a:r>
            <a:r>
              <a:rPr lang="nb-NO" sz="1200" dirty="0"/>
              <a:t> </a:t>
            </a:r>
            <a:r>
              <a:rPr lang="nb-NO" sz="1200" dirty="0" err="1"/>
              <a:t>about</a:t>
            </a:r>
            <a:r>
              <a:rPr lang="nb-NO" sz="1200" dirty="0"/>
              <a:t> </a:t>
            </a:r>
            <a:r>
              <a:rPr lang="nb-NO" sz="1200" dirty="0" err="1"/>
              <a:t>your</a:t>
            </a:r>
            <a:r>
              <a:rPr lang="nb-NO" sz="1200" dirty="0"/>
              <a:t> </a:t>
            </a:r>
            <a:r>
              <a:rPr lang="nb-NO" sz="1200" dirty="0" err="1"/>
              <a:t>needs</a:t>
            </a:r>
            <a:r>
              <a:rPr lang="nb-NO" sz="1200" dirty="0"/>
              <a:t>. </a:t>
            </a:r>
          </a:p>
        </p:txBody>
      </p:sp>
      <p:sp>
        <p:nvSpPr>
          <p:cNvPr id="18" name="Rektangel 17">
            <a:extLst>
              <a:ext uri="{FF2B5EF4-FFF2-40B4-BE49-F238E27FC236}">
                <a16:creationId xmlns:a16="http://schemas.microsoft.com/office/drawing/2014/main" id="{6A26A93A-F0E0-4F20-851A-C4F55940FED0}"/>
              </a:ext>
            </a:extLst>
          </p:cNvPr>
          <p:cNvSpPr/>
          <p:nvPr/>
        </p:nvSpPr>
        <p:spPr>
          <a:xfrm>
            <a:off x="8173375" y="3679848"/>
            <a:ext cx="834501" cy="31014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highlight>
                <a:srgbClr val="44D9E6"/>
              </a:highlight>
            </a:endParaRPr>
          </a:p>
        </p:txBody>
      </p:sp>
      <p:sp>
        <p:nvSpPr>
          <p:cNvPr id="19" name="TekstSylinder 18">
            <a:extLst>
              <a:ext uri="{FF2B5EF4-FFF2-40B4-BE49-F238E27FC236}">
                <a16:creationId xmlns:a16="http://schemas.microsoft.com/office/drawing/2014/main" id="{7DEBC108-5684-4297-AB4F-5CEBD2CF5CCD}"/>
              </a:ext>
            </a:extLst>
          </p:cNvPr>
          <p:cNvSpPr txBox="1"/>
          <p:nvPr/>
        </p:nvSpPr>
        <p:spPr>
          <a:xfrm>
            <a:off x="8399757" y="3712996"/>
            <a:ext cx="2050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Send </a:t>
            </a:r>
          </a:p>
        </p:txBody>
      </p: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1790B319-64E4-4A6A-AFE2-28A74DCBDC37}"/>
              </a:ext>
            </a:extLst>
          </p:cNvPr>
          <p:cNvSpPr txBox="1"/>
          <p:nvPr/>
        </p:nvSpPr>
        <p:spPr>
          <a:xfrm>
            <a:off x="834501" y="5415379"/>
            <a:ext cx="38173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This form </a:t>
            </a:r>
            <a:r>
              <a:rPr lang="nb-NO" dirty="0" err="1"/>
              <a:t>should</a:t>
            </a:r>
            <a:r>
              <a:rPr lang="nb-NO" dirty="0"/>
              <a:t> be used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following</a:t>
            </a:r>
            <a:r>
              <a:rPr lang="nb-NO" dirty="0"/>
              <a:t> </a:t>
            </a:r>
            <a:r>
              <a:rPr lang="nb-NO" dirty="0" err="1"/>
              <a:t>products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categori</a:t>
            </a:r>
            <a:r>
              <a:rPr lang="nb-NO" dirty="0"/>
              <a:t> «Russebuss/bil»: Garasje/oppbevaring, bussbygging, graffiti, foliering. </a:t>
            </a:r>
          </a:p>
        </p:txBody>
      </p:sp>
    </p:spTree>
    <p:extLst>
      <p:ext uri="{BB962C8B-B14F-4D97-AF65-F5344CB8AC3E}">
        <p14:creationId xmlns:p14="http://schemas.microsoft.com/office/powerpoint/2010/main" val="29148504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Sylinder 5">
            <a:extLst>
              <a:ext uri="{FF2B5EF4-FFF2-40B4-BE49-F238E27FC236}">
                <a16:creationId xmlns:a16="http://schemas.microsoft.com/office/drawing/2014/main" id="{F70026FD-2879-4E35-99EA-D1CE0EB7E823}"/>
              </a:ext>
            </a:extLst>
          </p:cNvPr>
          <p:cNvSpPr txBox="1"/>
          <p:nvPr/>
        </p:nvSpPr>
        <p:spPr>
          <a:xfrm>
            <a:off x="0" y="290906"/>
            <a:ext cx="12192000" cy="38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/>
              <a:t>Trykkeri – Strykemerker</a:t>
            </a:r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17944696-24F4-4051-A9A8-B380FE29D007}"/>
              </a:ext>
            </a:extLst>
          </p:cNvPr>
          <p:cNvSpPr txBox="1"/>
          <p:nvPr/>
        </p:nvSpPr>
        <p:spPr>
          <a:xfrm>
            <a:off x="7148005" y="450097"/>
            <a:ext cx="205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	</a:t>
            </a:r>
          </a:p>
        </p:txBody>
      </p:sp>
      <p:sp>
        <p:nvSpPr>
          <p:cNvPr id="14" name="TekstSylinder 13">
            <a:extLst>
              <a:ext uri="{FF2B5EF4-FFF2-40B4-BE49-F238E27FC236}">
                <a16:creationId xmlns:a16="http://schemas.microsoft.com/office/drawing/2014/main" id="{97DBF01C-85FD-4843-AD90-AE7C60DA77F9}"/>
              </a:ext>
            </a:extLst>
          </p:cNvPr>
          <p:cNvSpPr txBox="1"/>
          <p:nvPr/>
        </p:nvSpPr>
        <p:spPr>
          <a:xfrm>
            <a:off x="3326169" y="1882770"/>
            <a:ext cx="205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	</a:t>
            </a:r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DDA6AC2A-6B48-4AB5-9FDF-17BABA57FCD3}"/>
              </a:ext>
            </a:extLst>
          </p:cNvPr>
          <p:cNvSpPr/>
          <p:nvPr/>
        </p:nvSpPr>
        <p:spPr>
          <a:xfrm>
            <a:off x="3219635" y="925898"/>
            <a:ext cx="5752730" cy="262274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/>
              <a:t>Number of diploms	</a:t>
            </a:r>
            <a:endParaRPr lang="nb-NO" dirty="0"/>
          </a:p>
        </p:txBody>
      </p:sp>
      <p:sp>
        <p:nvSpPr>
          <p:cNvPr id="17" name="TekstSylinder 16">
            <a:extLst>
              <a:ext uri="{FF2B5EF4-FFF2-40B4-BE49-F238E27FC236}">
                <a16:creationId xmlns:a16="http://schemas.microsoft.com/office/drawing/2014/main" id="{77BA907E-A444-4B26-948F-97F1431C386B}"/>
              </a:ext>
            </a:extLst>
          </p:cNvPr>
          <p:cNvSpPr txBox="1"/>
          <p:nvPr/>
        </p:nvSpPr>
        <p:spPr>
          <a:xfrm>
            <a:off x="3264025" y="1000074"/>
            <a:ext cx="5628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Please</a:t>
            </a:r>
            <a:r>
              <a:rPr lang="nb-NO" sz="1200" dirty="0"/>
              <a:t> </a:t>
            </a:r>
            <a:r>
              <a:rPr lang="nb-NO" sz="1200" dirty="0" err="1"/>
              <a:t>provide</a:t>
            </a:r>
            <a:r>
              <a:rPr lang="nb-NO" sz="1200" dirty="0"/>
              <a:t> </a:t>
            </a:r>
            <a:r>
              <a:rPr lang="nb-NO" sz="1200" dirty="0" err="1"/>
              <a:t>us</a:t>
            </a:r>
            <a:r>
              <a:rPr lang="nb-NO" sz="1200" dirty="0"/>
              <a:t> </a:t>
            </a:r>
            <a:r>
              <a:rPr lang="nb-NO" sz="1200" dirty="0" err="1"/>
              <a:t>with</a:t>
            </a:r>
            <a:r>
              <a:rPr lang="nb-NO" sz="1200" dirty="0"/>
              <a:t> </a:t>
            </a:r>
            <a:r>
              <a:rPr lang="nb-NO" sz="1200" dirty="0" err="1"/>
              <a:t>additional</a:t>
            </a:r>
            <a:r>
              <a:rPr lang="nb-NO" sz="1200" dirty="0"/>
              <a:t> </a:t>
            </a:r>
            <a:r>
              <a:rPr lang="nb-NO" sz="1200" dirty="0" err="1"/>
              <a:t>information</a:t>
            </a:r>
            <a:r>
              <a:rPr lang="nb-NO" sz="1200" dirty="0"/>
              <a:t> </a:t>
            </a:r>
            <a:r>
              <a:rPr lang="nb-NO" sz="1200" dirty="0" err="1"/>
              <a:t>about</a:t>
            </a:r>
            <a:r>
              <a:rPr lang="nb-NO" sz="1200" dirty="0"/>
              <a:t> </a:t>
            </a:r>
            <a:r>
              <a:rPr lang="nb-NO" sz="1200" dirty="0" err="1"/>
              <a:t>your</a:t>
            </a:r>
            <a:r>
              <a:rPr lang="nb-NO" sz="1200" dirty="0"/>
              <a:t> </a:t>
            </a:r>
            <a:r>
              <a:rPr lang="nb-NO" sz="1200" dirty="0" err="1"/>
              <a:t>needs</a:t>
            </a:r>
            <a:r>
              <a:rPr lang="nb-NO" sz="1200" dirty="0"/>
              <a:t>. </a:t>
            </a:r>
          </a:p>
        </p:txBody>
      </p:sp>
      <p:sp>
        <p:nvSpPr>
          <p:cNvPr id="18" name="Rektangel 17">
            <a:extLst>
              <a:ext uri="{FF2B5EF4-FFF2-40B4-BE49-F238E27FC236}">
                <a16:creationId xmlns:a16="http://schemas.microsoft.com/office/drawing/2014/main" id="{6A26A93A-F0E0-4F20-851A-C4F55940FED0}"/>
              </a:ext>
            </a:extLst>
          </p:cNvPr>
          <p:cNvSpPr/>
          <p:nvPr/>
        </p:nvSpPr>
        <p:spPr>
          <a:xfrm>
            <a:off x="8173375" y="3679848"/>
            <a:ext cx="834501" cy="31014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highlight>
                <a:srgbClr val="44D9E6"/>
              </a:highlight>
            </a:endParaRPr>
          </a:p>
        </p:txBody>
      </p:sp>
      <p:sp>
        <p:nvSpPr>
          <p:cNvPr id="19" name="TekstSylinder 18">
            <a:extLst>
              <a:ext uri="{FF2B5EF4-FFF2-40B4-BE49-F238E27FC236}">
                <a16:creationId xmlns:a16="http://schemas.microsoft.com/office/drawing/2014/main" id="{7DEBC108-5684-4297-AB4F-5CEBD2CF5CCD}"/>
              </a:ext>
            </a:extLst>
          </p:cNvPr>
          <p:cNvSpPr txBox="1"/>
          <p:nvPr/>
        </p:nvSpPr>
        <p:spPr>
          <a:xfrm>
            <a:off x="8399757" y="3712996"/>
            <a:ext cx="2050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Send </a:t>
            </a:r>
          </a:p>
        </p:txBody>
      </p: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1790B319-64E4-4A6A-AFE2-28A74DCBDC37}"/>
              </a:ext>
            </a:extLst>
          </p:cNvPr>
          <p:cNvSpPr txBox="1"/>
          <p:nvPr/>
        </p:nvSpPr>
        <p:spPr>
          <a:xfrm>
            <a:off x="834501" y="5366765"/>
            <a:ext cx="3817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This form </a:t>
            </a:r>
            <a:r>
              <a:rPr lang="nb-NO" dirty="0" err="1"/>
              <a:t>should</a:t>
            </a:r>
            <a:r>
              <a:rPr lang="nb-NO" dirty="0"/>
              <a:t> be used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following</a:t>
            </a:r>
            <a:r>
              <a:rPr lang="nb-NO" dirty="0"/>
              <a:t> </a:t>
            </a:r>
            <a:r>
              <a:rPr lang="nb-NO" dirty="0" err="1"/>
              <a:t>products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categori</a:t>
            </a:r>
            <a:r>
              <a:rPr lang="nb-NO" dirty="0"/>
              <a:t> «Trykkeri»: Strykemerker, trykk på klær og utstyr</a:t>
            </a:r>
          </a:p>
        </p:txBody>
      </p:sp>
    </p:spTree>
    <p:extLst>
      <p:ext uri="{BB962C8B-B14F-4D97-AF65-F5344CB8AC3E}">
        <p14:creationId xmlns:p14="http://schemas.microsoft.com/office/powerpoint/2010/main" val="33766298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Sylinder 5">
            <a:extLst>
              <a:ext uri="{FF2B5EF4-FFF2-40B4-BE49-F238E27FC236}">
                <a16:creationId xmlns:a16="http://schemas.microsoft.com/office/drawing/2014/main" id="{F70026FD-2879-4E35-99EA-D1CE0EB7E823}"/>
              </a:ext>
            </a:extLst>
          </p:cNvPr>
          <p:cNvSpPr txBox="1"/>
          <p:nvPr/>
        </p:nvSpPr>
        <p:spPr>
          <a:xfrm>
            <a:off x="0" y="290906"/>
            <a:ext cx="12192000" cy="38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/>
              <a:t>Russebuss/bil - Bussjåfør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F9A6B303-9618-4247-B2E3-33A80C63867A}"/>
              </a:ext>
            </a:extLst>
          </p:cNvPr>
          <p:cNvSpPr/>
          <p:nvPr/>
        </p:nvSpPr>
        <p:spPr>
          <a:xfrm>
            <a:off x="3231472" y="843379"/>
            <a:ext cx="1500327" cy="3817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9C6BBB26-36BF-4D19-860A-8801EBCAFEEF}"/>
              </a:ext>
            </a:extLst>
          </p:cNvPr>
          <p:cNvSpPr/>
          <p:nvPr/>
        </p:nvSpPr>
        <p:spPr>
          <a:xfrm>
            <a:off x="3231472" y="1399874"/>
            <a:ext cx="1634234" cy="3817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681D4B2F-C700-4A1C-9254-EAE969E0FF84}"/>
              </a:ext>
            </a:extLst>
          </p:cNvPr>
          <p:cNvSpPr txBox="1"/>
          <p:nvPr/>
        </p:nvSpPr>
        <p:spPr>
          <a:xfrm>
            <a:off x="3293617" y="853027"/>
            <a:ext cx="14381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/>
              <a:t>From date</a:t>
            </a:r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9030D0F9-6407-4439-A737-CE5EAE434734}"/>
              </a:ext>
            </a:extLst>
          </p:cNvPr>
          <p:cNvSpPr txBox="1"/>
          <p:nvPr/>
        </p:nvSpPr>
        <p:spPr>
          <a:xfrm>
            <a:off x="7148005" y="964154"/>
            <a:ext cx="553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	</a:t>
            </a:r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17944696-24F4-4051-A9A8-B380FE29D007}"/>
              </a:ext>
            </a:extLst>
          </p:cNvPr>
          <p:cNvSpPr txBox="1"/>
          <p:nvPr/>
        </p:nvSpPr>
        <p:spPr>
          <a:xfrm>
            <a:off x="7148005" y="450097"/>
            <a:ext cx="205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	</a:t>
            </a:r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2AE82EFB-7D3E-4806-9F2B-E7FB8E661537}"/>
              </a:ext>
            </a:extLst>
          </p:cNvPr>
          <p:cNvSpPr txBox="1"/>
          <p:nvPr/>
        </p:nvSpPr>
        <p:spPr>
          <a:xfrm>
            <a:off x="3235912" y="1461352"/>
            <a:ext cx="1495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Price for </a:t>
            </a:r>
            <a:r>
              <a:rPr lang="nb-NO" sz="1200" dirty="0" err="1"/>
              <a:t>assignment</a:t>
            </a:r>
            <a:r>
              <a:rPr lang="nb-NO" sz="1200" dirty="0"/>
              <a:t>: </a:t>
            </a:r>
          </a:p>
        </p:txBody>
      </p:sp>
      <p:sp>
        <p:nvSpPr>
          <p:cNvPr id="14" name="TekstSylinder 13">
            <a:extLst>
              <a:ext uri="{FF2B5EF4-FFF2-40B4-BE49-F238E27FC236}">
                <a16:creationId xmlns:a16="http://schemas.microsoft.com/office/drawing/2014/main" id="{97DBF01C-85FD-4843-AD90-AE7C60DA77F9}"/>
              </a:ext>
            </a:extLst>
          </p:cNvPr>
          <p:cNvSpPr txBox="1"/>
          <p:nvPr/>
        </p:nvSpPr>
        <p:spPr>
          <a:xfrm>
            <a:off x="3326169" y="1882770"/>
            <a:ext cx="205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	</a:t>
            </a:r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DDA6AC2A-6B48-4AB5-9FDF-17BABA57FCD3}"/>
              </a:ext>
            </a:extLst>
          </p:cNvPr>
          <p:cNvSpPr/>
          <p:nvPr/>
        </p:nvSpPr>
        <p:spPr>
          <a:xfrm>
            <a:off x="3264025" y="2143217"/>
            <a:ext cx="5752730" cy="262274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/>
              <a:t>Number of diploms	</a:t>
            </a:r>
            <a:endParaRPr lang="nb-NO" dirty="0"/>
          </a:p>
        </p:txBody>
      </p:sp>
      <p:sp>
        <p:nvSpPr>
          <p:cNvPr id="18" name="Rektangel 17">
            <a:extLst>
              <a:ext uri="{FF2B5EF4-FFF2-40B4-BE49-F238E27FC236}">
                <a16:creationId xmlns:a16="http://schemas.microsoft.com/office/drawing/2014/main" id="{6A26A93A-F0E0-4F20-851A-C4F55940FED0}"/>
              </a:ext>
            </a:extLst>
          </p:cNvPr>
          <p:cNvSpPr/>
          <p:nvPr/>
        </p:nvSpPr>
        <p:spPr>
          <a:xfrm>
            <a:off x="8194089" y="4843447"/>
            <a:ext cx="834501" cy="31014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highlight>
                <a:srgbClr val="44D9E6"/>
              </a:highlight>
            </a:endParaRPr>
          </a:p>
        </p:txBody>
      </p:sp>
      <p:sp>
        <p:nvSpPr>
          <p:cNvPr id="19" name="TekstSylinder 18">
            <a:extLst>
              <a:ext uri="{FF2B5EF4-FFF2-40B4-BE49-F238E27FC236}">
                <a16:creationId xmlns:a16="http://schemas.microsoft.com/office/drawing/2014/main" id="{7DEBC108-5684-4297-AB4F-5CEBD2CF5CCD}"/>
              </a:ext>
            </a:extLst>
          </p:cNvPr>
          <p:cNvSpPr txBox="1"/>
          <p:nvPr/>
        </p:nvSpPr>
        <p:spPr>
          <a:xfrm>
            <a:off x="8382002" y="4876595"/>
            <a:ext cx="2050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Send </a:t>
            </a:r>
          </a:p>
        </p:txBody>
      </p:sp>
      <p:sp>
        <p:nvSpPr>
          <p:cNvPr id="20" name="Rektangel 19">
            <a:extLst>
              <a:ext uri="{FF2B5EF4-FFF2-40B4-BE49-F238E27FC236}">
                <a16:creationId xmlns:a16="http://schemas.microsoft.com/office/drawing/2014/main" id="{6DC4582F-484D-4CCF-BFF3-AACF750541CB}"/>
              </a:ext>
            </a:extLst>
          </p:cNvPr>
          <p:cNvSpPr/>
          <p:nvPr/>
        </p:nvSpPr>
        <p:spPr>
          <a:xfrm>
            <a:off x="5027721" y="853027"/>
            <a:ext cx="1634234" cy="3817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TekstSylinder 20">
            <a:extLst>
              <a:ext uri="{FF2B5EF4-FFF2-40B4-BE49-F238E27FC236}">
                <a16:creationId xmlns:a16="http://schemas.microsoft.com/office/drawing/2014/main" id="{6A4195BD-83A9-45D8-B364-383803B0E854}"/>
              </a:ext>
            </a:extLst>
          </p:cNvPr>
          <p:cNvSpPr txBox="1"/>
          <p:nvPr/>
        </p:nvSpPr>
        <p:spPr>
          <a:xfrm>
            <a:off x="5116129" y="857799"/>
            <a:ext cx="143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To date</a:t>
            </a:r>
          </a:p>
        </p:txBody>
      </p:sp>
      <p:sp>
        <p:nvSpPr>
          <p:cNvPr id="24" name="TekstSylinder 23">
            <a:extLst>
              <a:ext uri="{FF2B5EF4-FFF2-40B4-BE49-F238E27FC236}">
                <a16:creationId xmlns:a16="http://schemas.microsoft.com/office/drawing/2014/main" id="{05EA2455-00BB-495D-BFBC-7CA70F566A86}"/>
              </a:ext>
            </a:extLst>
          </p:cNvPr>
          <p:cNvSpPr txBox="1"/>
          <p:nvPr/>
        </p:nvSpPr>
        <p:spPr>
          <a:xfrm>
            <a:off x="3231472" y="2205051"/>
            <a:ext cx="5628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Please</a:t>
            </a:r>
            <a:r>
              <a:rPr lang="nb-NO" sz="1200" dirty="0"/>
              <a:t> </a:t>
            </a:r>
            <a:r>
              <a:rPr lang="nb-NO" sz="1200" dirty="0" err="1"/>
              <a:t>provide</a:t>
            </a:r>
            <a:r>
              <a:rPr lang="nb-NO" sz="1200" dirty="0"/>
              <a:t> </a:t>
            </a:r>
            <a:r>
              <a:rPr lang="nb-NO" sz="1200" dirty="0" err="1"/>
              <a:t>us</a:t>
            </a:r>
            <a:r>
              <a:rPr lang="nb-NO" sz="1200" dirty="0"/>
              <a:t> </a:t>
            </a:r>
            <a:r>
              <a:rPr lang="nb-NO" sz="1200" dirty="0" err="1"/>
              <a:t>with</a:t>
            </a:r>
            <a:r>
              <a:rPr lang="nb-NO" sz="1200" dirty="0"/>
              <a:t> </a:t>
            </a:r>
            <a:r>
              <a:rPr lang="nb-NO" sz="1200" dirty="0" err="1"/>
              <a:t>additional</a:t>
            </a:r>
            <a:r>
              <a:rPr lang="nb-NO" sz="1200" dirty="0"/>
              <a:t> </a:t>
            </a:r>
            <a:r>
              <a:rPr lang="nb-NO" sz="1200" dirty="0" err="1"/>
              <a:t>information</a:t>
            </a:r>
            <a:r>
              <a:rPr lang="nb-NO" sz="1200" dirty="0"/>
              <a:t> </a:t>
            </a:r>
            <a:r>
              <a:rPr lang="nb-NO" sz="1200" dirty="0" err="1"/>
              <a:t>about</a:t>
            </a:r>
            <a:r>
              <a:rPr lang="nb-NO" sz="1200" dirty="0"/>
              <a:t> </a:t>
            </a:r>
            <a:r>
              <a:rPr lang="nb-NO" sz="1200" dirty="0" err="1"/>
              <a:t>your</a:t>
            </a:r>
            <a:r>
              <a:rPr lang="nb-NO" sz="1200" dirty="0"/>
              <a:t> </a:t>
            </a:r>
            <a:r>
              <a:rPr lang="nb-NO" sz="1200" dirty="0" err="1"/>
              <a:t>needs</a:t>
            </a:r>
            <a:r>
              <a:rPr lang="nb-NO" sz="12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44788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>
            <a:extLst>
              <a:ext uri="{FF2B5EF4-FFF2-40B4-BE49-F238E27FC236}">
                <a16:creationId xmlns:a16="http://schemas.microsoft.com/office/drawing/2014/main" id="{2BABB5B1-82FE-4879-BAE8-A7720FA12E7A}"/>
              </a:ext>
            </a:extLst>
          </p:cNvPr>
          <p:cNvSpPr/>
          <p:nvPr/>
        </p:nvSpPr>
        <p:spPr>
          <a:xfrm>
            <a:off x="-8879" y="3142695"/>
            <a:ext cx="12200878" cy="38201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400" dirty="0">
                <a:solidFill>
                  <a:srgbClr val="FFC000"/>
                </a:solidFill>
              </a:rPr>
              <a:t>Done</a:t>
            </a:r>
            <a:endParaRPr lang="en-US" sz="1800" dirty="0">
              <a:solidFill>
                <a:srgbClr val="FFC000"/>
              </a:solidFill>
            </a:endParaRP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D43DA3AC-E024-4E8A-A5F6-31308318CBDB}"/>
              </a:ext>
            </a:extLst>
          </p:cNvPr>
          <p:cNvSpPr txBox="1"/>
          <p:nvPr/>
        </p:nvSpPr>
        <p:spPr>
          <a:xfrm>
            <a:off x="910191" y="5015495"/>
            <a:ext cx="171117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400" dirty="0">
                <a:solidFill>
                  <a:schemeClr val="bg1"/>
                </a:solidFill>
              </a:rPr>
              <a:t>Telephone</a:t>
            </a:r>
            <a:br>
              <a:rPr lang="nb-NO" sz="1400" dirty="0">
                <a:solidFill>
                  <a:schemeClr val="bg1"/>
                </a:solidFill>
              </a:rPr>
            </a:br>
            <a:r>
              <a:rPr lang="nb-NO" sz="1400" dirty="0">
                <a:solidFill>
                  <a:schemeClr val="bg1"/>
                </a:solidFill>
              </a:rPr>
              <a:t>post@russekjop.no</a:t>
            </a:r>
            <a:br>
              <a:rPr lang="nb-NO" sz="1400" dirty="0">
                <a:solidFill>
                  <a:schemeClr val="bg1"/>
                </a:solidFill>
              </a:rPr>
            </a:br>
            <a:r>
              <a:rPr lang="nb-NO" sz="1400" dirty="0">
                <a:solidFill>
                  <a:schemeClr val="bg1"/>
                </a:solidFill>
              </a:rPr>
              <a:t>www.russekjøp.no</a:t>
            </a:r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26ED0E19-0224-495B-B3CE-205FF8C8369B}"/>
              </a:ext>
            </a:extLst>
          </p:cNvPr>
          <p:cNvSpPr txBox="1"/>
          <p:nvPr/>
        </p:nvSpPr>
        <p:spPr>
          <a:xfrm>
            <a:off x="5360471" y="4916652"/>
            <a:ext cx="22194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 err="1">
                <a:solidFill>
                  <a:schemeClr val="bg1"/>
                </a:solidFill>
              </a:rPr>
              <a:t>Contact</a:t>
            </a:r>
            <a:endParaRPr lang="nb-NO" sz="1400" dirty="0">
              <a:solidFill>
                <a:schemeClr val="bg1"/>
              </a:solidFill>
            </a:endParaRPr>
          </a:p>
          <a:p>
            <a:r>
              <a:rPr lang="nb-NO" sz="1400" dirty="0" err="1">
                <a:solidFill>
                  <a:schemeClr val="bg1"/>
                </a:solidFill>
              </a:rPr>
              <a:t>About</a:t>
            </a:r>
            <a:r>
              <a:rPr lang="nb-NO" sz="1400" dirty="0">
                <a:solidFill>
                  <a:schemeClr val="bg1"/>
                </a:solidFill>
              </a:rPr>
              <a:t> </a:t>
            </a:r>
            <a:r>
              <a:rPr lang="nb-NO" sz="1400" dirty="0" err="1">
                <a:solidFill>
                  <a:schemeClr val="bg1"/>
                </a:solidFill>
              </a:rPr>
              <a:t>us</a:t>
            </a:r>
            <a:br>
              <a:rPr lang="nb-NO" sz="1400" dirty="0">
                <a:solidFill>
                  <a:schemeClr val="bg1"/>
                </a:solidFill>
              </a:rPr>
            </a:br>
            <a:r>
              <a:rPr lang="nb-NO" sz="1400" dirty="0">
                <a:solidFill>
                  <a:schemeClr val="bg1"/>
                </a:solidFill>
              </a:rPr>
              <a:t>News</a:t>
            </a:r>
            <a:br>
              <a:rPr lang="nb-NO" sz="1400" dirty="0">
                <a:solidFill>
                  <a:schemeClr val="bg1"/>
                </a:solidFill>
              </a:rPr>
            </a:br>
            <a:r>
              <a:rPr lang="nb-NO" sz="1400" dirty="0">
                <a:solidFill>
                  <a:schemeClr val="bg1"/>
                </a:solidFill>
              </a:rPr>
              <a:t>Company register</a:t>
            </a:r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3536D628-549D-48B3-B316-9FDB65379940}"/>
              </a:ext>
            </a:extLst>
          </p:cNvPr>
          <p:cNvSpPr txBox="1"/>
          <p:nvPr/>
        </p:nvSpPr>
        <p:spPr>
          <a:xfrm>
            <a:off x="9062391" y="4916652"/>
            <a:ext cx="22194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>
                <a:solidFill>
                  <a:schemeClr val="bg1"/>
                </a:solidFill>
              </a:rPr>
              <a:t>How it </a:t>
            </a:r>
            <a:r>
              <a:rPr lang="nb-NO" sz="1400" dirty="0" err="1">
                <a:solidFill>
                  <a:schemeClr val="bg1"/>
                </a:solidFill>
              </a:rPr>
              <a:t>works</a:t>
            </a:r>
            <a:br>
              <a:rPr lang="nb-NO" sz="1400" dirty="0">
                <a:solidFill>
                  <a:schemeClr val="bg1"/>
                </a:solidFill>
              </a:rPr>
            </a:br>
            <a:r>
              <a:rPr lang="nb-NO" sz="1400" dirty="0">
                <a:solidFill>
                  <a:schemeClr val="bg1"/>
                </a:solidFill>
              </a:rPr>
              <a:t>FAQ</a:t>
            </a:r>
          </a:p>
          <a:p>
            <a:r>
              <a:rPr lang="nb-NO" sz="1400" dirty="0" err="1">
                <a:solidFill>
                  <a:schemeClr val="bg1"/>
                </a:solidFill>
              </a:rPr>
              <a:t>Become</a:t>
            </a:r>
            <a:r>
              <a:rPr lang="nb-NO" sz="1400" dirty="0">
                <a:solidFill>
                  <a:schemeClr val="bg1"/>
                </a:solidFill>
              </a:rPr>
              <a:t> a </a:t>
            </a:r>
            <a:r>
              <a:rPr lang="nb-NO" sz="1400" dirty="0" err="1">
                <a:solidFill>
                  <a:schemeClr val="bg1"/>
                </a:solidFill>
              </a:rPr>
              <a:t>supplier</a:t>
            </a:r>
            <a:br>
              <a:rPr lang="nb-NO" sz="1400" dirty="0">
                <a:solidFill>
                  <a:schemeClr val="bg1"/>
                </a:solidFill>
              </a:rPr>
            </a:br>
            <a:r>
              <a:rPr lang="nb-NO" sz="1400" dirty="0" err="1">
                <a:solidFill>
                  <a:schemeClr val="bg1"/>
                </a:solidFill>
              </a:rPr>
              <a:t>Conditions</a:t>
            </a:r>
            <a:r>
              <a:rPr lang="nb-NO" sz="1400" dirty="0">
                <a:solidFill>
                  <a:schemeClr val="bg1"/>
                </a:solidFill>
              </a:rPr>
              <a:t> and terms</a:t>
            </a:r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5C917454-B37F-4F21-8DE0-D2654D91F7BE}"/>
              </a:ext>
            </a:extLst>
          </p:cNvPr>
          <p:cNvSpPr txBox="1"/>
          <p:nvPr/>
        </p:nvSpPr>
        <p:spPr>
          <a:xfrm>
            <a:off x="7128770" y="473846"/>
            <a:ext cx="4634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Image </a:t>
            </a:r>
            <a:r>
              <a:rPr lang="nb-NO" dirty="0" err="1"/>
              <a:t>with</a:t>
            </a:r>
            <a:r>
              <a:rPr lang="nb-NO" dirty="0"/>
              <a:t> link to «News» as </a:t>
            </a:r>
            <a:r>
              <a:rPr lang="nb-NO" dirty="0" err="1"/>
              <a:t>seen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br>
              <a:rPr lang="nb-NO" dirty="0"/>
            </a:br>
            <a:r>
              <a:rPr lang="nb-NO" dirty="0" err="1"/>
              <a:t>footer</a:t>
            </a:r>
            <a:r>
              <a:rPr lang="nb-NO" dirty="0"/>
              <a:t>. </a:t>
            </a:r>
          </a:p>
        </p:txBody>
      </p:sp>
      <p:sp>
        <p:nvSpPr>
          <p:cNvPr id="2" name="TekstSylinder 1">
            <a:extLst>
              <a:ext uri="{FF2B5EF4-FFF2-40B4-BE49-F238E27FC236}">
                <a16:creationId xmlns:a16="http://schemas.microsoft.com/office/drawing/2014/main" id="{289BBE45-20CD-461F-BAB9-D6959ABD2355}"/>
              </a:ext>
            </a:extLst>
          </p:cNvPr>
          <p:cNvSpPr txBox="1"/>
          <p:nvPr/>
        </p:nvSpPr>
        <p:spPr>
          <a:xfrm>
            <a:off x="1087518" y="485498"/>
            <a:ext cx="4492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Image </a:t>
            </a:r>
            <a:r>
              <a:rPr lang="nb-NO" dirty="0" err="1"/>
              <a:t>with</a:t>
            </a:r>
            <a:r>
              <a:rPr lang="nb-NO" dirty="0"/>
              <a:t> link to «</a:t>
            </a:r>
            <a:r>
              <a:rPr lang="nb-NO" dirty="0" err="1"/>
              <a:t>become</a:t>
            </a:r>
            <a:r>
              <a:rPr lang="nb-NO" dirty="0"/>
              <a:t> a </a:t>
            </a:r>
            <a:r>
              <a:rPr lang="nb-NO" dirty="0" err="1"/>
              <a:t>supplier</a:t>
            </a:r>
            <a:r>
              <a:rPr lang="nb-NO" dirty="0"/>
              <a:t>» as </a:t>
            </a:r>
            <a:r>
              <a:rPr lang="nb-NO" dirty="0" err="1"/>
              <a:t>seen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footer</a:t>
            </a:r>
            <a:endParaRPr lang="nb-NO" dirty="0"/>
          </a:p>
        </p:txBody>
      </p:sp>
      <p:pic>
        <p:nvPicPr>
          <p:cNvPr id="4" name="Bilde 3" descr="Et bilde som inneholder tekst&#10;&#10;Automatisk generert beskrivelse">
            <a:extLst>
              <a:ext uri="{FF2B5EF4-FFF2-40B4-BE49-F238E27FC236}">
                <a16:creationId xmlns:a16="http://schemas.microsoft.com/office/drawing/2014/main" id="{6FC0DCE3-165D-463E-9D49-54C461C51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63" y="3165999"/>
            <a:ext cx="3394926" cy="1748901"/>
          </a:xfrm>
          <a:prstGeom prst="rect">
            <a:avLst/>
          </a:prstGeom>
        </p:spPr>
      </p:pic>
      <p:pic>
        <p:nvPicPr>
          <p:cNvPr id="19" name="Bilde 18">
            <a:extLst>
              <a:ext uri="{FF2B5EF4-FFF2-40B4-BE49-F238E27FC236}">
                <a16:creationId xmlns:a16="http://schemas.microsoft.com/office/drawing/2014/main" id="{3283D8F4-3052-4BE0-B78A-720F55A48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547" y="3688823"/>
            <a:ext cx="646331" cy="646331"/>
          </a:xfrm>
          <a:prstGeom prst="rect">
            <a:avLst/>
          </a:prstGeom>
        </p:spPr>
      </p:pic>
      <p:pic>
        <p:nvPicPr>
          <p:cNvPr id="21" name="Bilde 20">
            <a:extLst>
              <a:ext uri="{FF2B5EF4-FFF2-40B4-BE49-F238E27FC236}">
                <a16:creationId xmlns:a16="http://schemas.microsoft.com/office/drawing/2014/main" id="{42E40F54-FDD8-40F6-BEB4-590946BD9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065" y="3688824"/>
            <a:ext cx="646331" cy="646331"/>
          </a:xfrm>
          <a:prstGeom prst="rect">
            <a:avLst/>
          </a:prstGeom>
        </p:spPr>
      </p:pic>
      <p:pic>
        <p:nvPicPr>
          <p:cNvPr id="18" name="Bilde 17">
            <a:extLst>
              <a:ext uri="{FF2B5EF4-FFF2-40B4-BE49-F238E27FC236}">
                <a16:creationId xmlns:a16="http://schemas.microsoft.com/office/drawing/2014/main" id="{CDCD31FF-9DFE-4E43-8AA0-2ECD7DFE8C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504" y="-62144"/>
            <a:ext cx="6013141" cy="3196635"/>
          </a:xfrm>
          <a:prstGeom prst="rect">
            <a:avLst/>
          </a:prstGeom>
        </p:spPr>
      </p:pic>
      <p:pic>
        <p:nvPicPr>
          <p:cNvPr id="11" name="Bilde 10" descr="Et bilde som inneholder tekst&#10;&#10;Automatisk generert beskrivelse">
            <a:extLst>
              <a:ext uri="{FF2B5EF4-FFF2-40B4-BE49-F238E27FC236}">
                <a16:creationId xmlns:a16="http://schemas.microsoft.com/office/drawing/2014/main" id="{FF96EA40-0772-40F7-A869-725B6ADAB1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79" y="-62144"/>
            <a:ext cx="6187735" cy="3193024"/>
          </a:xfrm>
          <a:prstGeom prst="rect">
            <a:avLst/>
          </a:prstGeom>
        </p:spPr>
      </p:pic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DF1F1D5B-27DE-424B-862A-C7315EB891FF}"/>
              </a:ext>
            </a:extLst>
          </p:cNvPr>
          <p:cNvCxnSpPr/>
          <p:nvPr/>
        </p:nvCxnSpPr>
        <p:spPr>
          <a:xfrm>
            <a:off x="6178858" y="204186"/>
            <a:ext cx="0" cy="2308195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484BDB-0693-482A-A1BC-2575117FDBFB}"/>
              </a:ext>
            </a:extLst>
          </p:cNvPr>
          <p:cNvSpPr txBox="1"/>
          <p:nvPr/>
        </p:nvSpPr>
        <p:spPr>
          <a:xfrm>
            <a:off x="3048000" y="3145274"/>
            <a:ext cx="609600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600" b="1" dirty="0">
                <a:solidFill>
                  <a:srgbClr val="FFC000"/>
                </a:solidFill>
              </a:rPr>
              <a:t>Done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894923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: avrundede hjørner 5">
            <a:extLst>
              <a:ext uri="{FF2B5EF4-FFF2-40B4-BE49-F238E27FC236}">
                <a16:creationId xmlns:a16="http://schemas.microsoft.com/office/drawing/2014/main" id="{383E6025-9509-432E-99BD-F8469E2432E3}"/>
              </a:ext>
            </a:extLst>
          </p:cNvPr>
          <p:cNvSpPr/>
          <p:nvPr/>
        </p:nvSpPr>
        <p:spPr>
          <a:xfrm>
            <a:off x="3909578" y="1021924"/>
            <a:ext cx="4243527" cy="435005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Rektangel: avrundede hjørner 6">
            <a:extLst>
              <a:ext uri="{FF2B5EF4-FFF2-40B4-BE49-F238E27FC236}">
                <a16:creationId xmlns:a16="http://schemas.microsoft.com/office/drawing/2014/main" id="{D9FFC036-9874-4738-BC77-4D3412E78D88}"/>
              </a:ext>
            </a:extLst>
          </p:cNvPr>
          <p:cNvSpPr/>
          <p:nvPr/>
        </p:nvSpPr>
        <p:spPr>
          <a:xfrm>
            <a:off x="3909577" y="1518341"/>
            <a:ext cx="4243527" cy="435005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ektangel: avrundede hjørner 7">
            <a:extLst>
              <a:ext uri="{FF2B5EF4-FFF2-40B4-BE49-F238E27FC236}">
                <a16:creationId xmlns:a16="http://schemas.microsoft.com/office/drawing/2014/main" id="{5EAEA982-6ABA-43D0-BE54-03C2F779E31E}"/>
              </a:ext>
            </a:extLst>
          </p:cNvPr>
          <p:cNvSpPr/>
          <p:nvPr/>
        </p:nvSpPr>
        <p:spPr>
          <a:xfrm>
            <a:off x="3909575" y="2014758"/>
            <a:ext cx="4243527" cy="435005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dirty="0">
                <a:solidFill>
                  <a:schemeClr val="tx1"/>
                </a:solidFill>
              </a:rPr>
              <a:t>   Adresse</a:t>
            </a:r>
          </a:p>
        </p:txBody>
      </p:sp>
      <p:sp>
        <p:nvSpPr>
          <p:cNvPr id="9" name="Rektangel: avrundede hjørner 8">
            <a:extLst>
              <a:ext uri="{FF2B5EF4-FFF2-40B4-BE49-F238E27FC236}">
                <a16:creationId xmlns:a16="http://schemas.microsoft.com/office/drawing/2014/main" id="{3CA37605-501F-4AED-BCEF-19C5A5D87098}"/>
              </a:ext>
            </a:extLst>
          </p:cNvPr>
          <p:cNvSpPr/>
          <p:nvPr/>
        </p:nvSpPr>
        <p:spPr>
          <a:xfrm>
            <a:off x="3909575" y="2511175"/>
            <a:ext cx="4243527" cy="435005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dirty="0">
                <a:solidFill>
                  <a:schemeClr val="tx1"/>
                </a:solidFill>
              </a:rPr>
              <a:t>  Telephone</a:t>
            </a:r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1BB55653-8248-45D0-A78C-8777E995646F}"/>
              </a:ext>
            </a:extLst>
          </p:cNvPr>
          <p:cNvSpPr txBox="1"/>
          <p:nvPr/>
        </p:nvSpPr>
        <p:spPr>
          <a:xfrm>
            <a:off x="4069377" y="1056710"/>
            <a:ext cx="373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Business </a:t>
            </a:r>
            <a:r>
              <a:rPr lang="nb-NO" dirty="0" err="1"/>
              <a:t>name</a:t>
            </a:r>
            <a:endParaRPr lang="nb-NO" dirty="0"/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96BDA2B8-AD54-4ED4-AD03-8EEFDB8FFB3E}"/>
              </a:ext>
            </a:extLst>
          </p:cNvPr>
          <p:cNvSpPr txBox="1"/>
          <p:nvPr/>
        </p:nvSpPr>
        <p:spPr>
          <a:xfrm>
            <a:off x="4069376" y="1520114"/>
            <a:ext cx="373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VAT </a:t>
            </a:r>
            <a:r>
              <a:rPr lang="nb-NO" dirty="0" err="1"/>
              <a:t>number</a:t>
            </a:r>
            <a:endParaRPr lang="nb-NO" dirty="0"/>
          </a:p>
        </p:txBody>
      </p:sp>
      <p:sp>
        <p:nvSpPr>
          <p:cNvPr id="12" name="Rektangel: avrundede hjørner 11">
            <a:extLst>
              <a:ext uri="{FF2B5EF4-FFF2-40B4-BE49-F238E27FC236}">
                <a16:creationId xmlns:a16="http://schemas.microsoft.com/office/drawing/2014/main" id="{BDD6185A-2029-47BC-B34F-5386ABD744C8}"/>
              </a:ext>
            </a:extLst>
          </p:cNvPr>
          <p:cNvSpPr/>
          <p:nvPr/>
        </p:nvSpPr>
        <p:spPr>
          <a:xfrm>
            <a:off x="3909575" y="3005423"/>
            <a:ext cx="4243527" cy="435005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dirty="0">
                <a:solidFill>
                  <a:schemeClr val="tx1"/>
                </a:solidFill>
              </a:rPr>
              <a:t>  Email 1 (business </a:t>
            </a:r>
            <a:r>
              <a:rPr lang="nb-NO" dirty="0" err="1">
                <a:solidFill>
                  <a:schemeClr val="tx1"/>
                </a:solidFill>
              </a:rPr>
              <a:t>contact</a:t>
            </a:r>
            <a:r>
              <a:rPr lang="nb-NO" dirty="0">
                <a:solidFill>
                  <a:schemeClr val="tx1"/>
                </a:solidFill>
              </a:rPr>
              <a:t> email)</a:t>
            </a:r>
          </a:p>
        </p:txBody>
      </p:sp>
      <p:sp>
        <p:nvSpPr>
          <p:cNvPr id="16" name="TekstSylinder 15">
            <a:extLst>
              <a:ext uri="{FF2B5EF4-FFF2-40B4-BE49-F238E27FC236}">
                <a16:creationId xmlns:a16="http://schemas.microsoft.com/office/drawing/2014/main" id="{7EACAB94-60F6-413A-93A4-409961EDFF57}"/>
              </a:ext>
            </a:extLst>
          </p:cNvPr>
          <p:cNvSpPr txBox="1"/>
          <p:nvPr/>
        </p:nvSpPr>
        <p:spPr>
          <a:xfrm>
            <a:off x="4658621" y="377062"/>
            <a:ext cx="578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Business </a:t>
            </a:r>
            <a:r>
              <a:rPr lang="nb-NO" dirty="0" err="1"/>
              <a:t>registration</a:t>
            </a:r>
            <a:r>
              <a:rPr lang="nb-NO" dirty="0"/>
              <a:t> (done from </a:t>
            </a:r>
            <a:r>
              <a:rPr lang="nb-NO" dirty="0" err="1"/>
              <a:t>admin</a:t>
            </a:r>
            <a:r>
              <a:rPr lang="nb-NO" dirty="0"/>
              <a:t> </a:t>
            </a:r>
            <a:r>
              <a:rPr lang="nb-NO" dirty="0" err="1"/>
              <a:t>page</a:t>
            </a:r>
            <a:r>
              <a:rPr lang="nb-NO" dirty="0"/>
              <a:t>)</a:t>
            </a:r>
          </a:p>
        </p:txBody>
      </p:sp>
      <p:sp>
        <p:nvSpPr>
          <p:cNvPr id="17" name="Rektangel: avrundede hjørner 16">
            <a:extLst>
              <a:ext uri="{FF2B5EF4-FFF2-40B4-BE49-F238E27FC236}">
                <a16:creationId xmlns:a16="http://schemas.microsoft.com/office/drawing/2014/main" id="{236ACABF-655E-4BB7-9260-541CFBA47C87}"/>
              </a:ext>
            </a:extLst>
          </p:cNvPr>
          <p:cNvSpPr/>
          <p:nvPr/>
        </p:nvSpPr>
        <p:spPr>
          <a:xfrm>
            <a:off x="6220735" y="6226947"/>
            <a:ext cx="1932370" cy="435005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TekstSylinder 17">
            <a:extLst>
              <a:ext uri="{FF2B5EF4-FFF2-40B4-BE49-F238E27FC236}">
                <a16:creationId xmlns:a16="http://schemas.microsoft.com/office/drawing/2014/main" id="{5CD4703D-5A6F-4F53-B41C-DF07F61273F5}"/>
              </a:ext>
            </a:extLst>
          </p:cNvPr>
          <p:cNvSpPr txBox="1"/>
          <p:nvPr/>
        </p:nvSpPr>
        <p:spPr>
          <a:xfrm>
            <a:off x="6709366" y="6263891"/>
            <a:ext cx="373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Register</a:t>
            </a:r>
          </a:p>
        </p:txBody>
      </p:sp>
      <p:sp>
        <p:nvSpPr>
          <p:cNvPr id="19" name="Rektangel: avrundede hjørner 18">
            <a:extLst>
              <a:ext uri="{FF2B5EF4-FFF2-40B4-BE49-F238E27FC236}">
                <a16:creationId xmlns:a16="http://schemas.microsoft.com/office/drawing/2014/main" id="{E6F19B84-1E3D-415D-80D0-51F22BE2D8E7}"/>
              </a:ext>
            </a:extLst>
          </p:cNvPr>
          <p:cNvSpPr/>
          <p:nvPr/>
        </p:nvSpPr>
        <p:spPr>
          <a:xfrm>
            <a:off x="3900694" y="4492813"/>
            <a:ext cx="4243527" cy="435005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dirty="0">
                <a:solidFill>
                  <a:schemeClr val="tx1"/>
                </a:solidFill>
              </a:rPr>
              <a:t>   Email </a:t>
            </a:r>
            <a:r>
              <a:rPr lang="nb-NO" dirty="0" err="1">
                <a:solidFill>
                  <a:schemeClr val="tx1"/>
                </a:solidFill>
              </a:rPr>
              <a:t>contact</a:t>
            </a:r>
            <a:r>
              <a:rPr lang="nb-NO" dirty="0">
                <a:solidFill>
                  <a:schemeClr val="tx1"/>
                </a:solidFill>
              </a:rPr>
              <a:t> person</a:t>
            </a:r>
            <a:endParaRPr lang="nb-NO" dirty="0"/>
          </a:p>
        </p:txBody>
      </p:sp>
      <p:sp>
        <p:nvSpPr>
          <p:cNvPr id="20" name="Rektangel: avrundede hjørner 19">
            <a:extLst>
              <a:ext uri="{FF2B5EF4-FFF2-40B4-BE49-F238E27FC236}">
                <a16:creationId xmlns:a16="http://schemas.microsoft.com/office/drawing/2014/main" id="{6677578B-E266-488A-A860-FF5ADCCE15A4}"/>
              </a:ext>
            </a:extLst>
          </p:cNvPr>
          <p:cNvSpPr/>
          <p:nvPr/>
        </p:nvSpPr>
        <p:spPr>
          <a:xfrm>
            <a:off x="3900693" y="3996396"/>
            <a:ext cx="4243527" cy="435005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dirty="0">
                <a:solidFill>
                  <a:schemeClr val="tx1"/>
                </a:solidFill>
              </a:rPr>
              <a:t>   </a:t>
            </a:r>
            <a:r>
              <a:rPr lang="nb-NO" dirty="0" err="1">
                <a:solidFill>
                  <a:schemeClr val="tx1"/>
                </a:solidFill>
              </a:rPr>
              <a:t>Contact</a:t>
            </a:r>
            <a:r>
              <a:rPr lang="nb-NO" dirty="0">
                <a:solidFill>
                  <a:schemeClr val="tx1"/>
                </a:solidFill>
              </a:rPr>
              <a:t> person</a:t>
            </a:r>
          </a:p>
        </p:txBody>
      </p:sp>
      <p:sp>
        <p:nvSpPr>
          <p:cNvPr id="22" name="Rektangel: avrundede hjørner 21">
            <a:extLst>
              <a:ext uri="{FF2B5EF4-FFF2-40B4-BE49-F238E27FC236}">
                <a16:creationId xmlns:a16="http://schemas.microsoft.com/office/drawing/2014/main" id="{7984AB72-A22A-4F86-853F-A0BDCF1E3345}"/>
              </a:ext>
            </a:extLst>
          </p:cNvPr>
          <p:cNvSpPr/>
          <p:nvPr/>
        </p:nvSpPr>
        <p:spPr>
          <a:xfrm>
            <a:off x="3900693" y="3502148"/>
            <a:ext cx="4243527" cy="435005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dirty="0">
                <a:solidFill>
                  <a:schemeClr val="tx1"/>
                </a:solidFill>
              </a:rPr>
              <a:t>  Website</a:t>
            </a:r>
          </a:p>
        </p:txBody>
      </p:sp>
      <p:sp>
        <p:nvSpPr>
          <p:cNvPr id="25" name="TekstSylinder 24">
            <a:extLst>
              <a:ext uri="{FF2B5EF4-FFF2-40B4-BE49-F238E27FC236}">
                <a16:creationId xmlns:a16="http://schemas.microsoft.com/office/drawing/2014/main" id="{3DE6E71E-B0C6-45CE-B2B3-6231A7347A0C}"/>
              </a:ext>
            </a:extLst>
          </p:cNvPr>
          <p:cNvSpPr txBox="1"/>
          <p:nvPr/>
        </p:nvSpPr>
        <p:spPr>
          <a:xfrm>
            <a:off x="3856273" y="4993822"/>
            <a:ext cx="18723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b="1" dirty="0" err="1"/>
              <a:t>Category</a:t>
            </a:r>
            <a:endParaRPr lang="nb-NO" sz="1100" b="1" dirty="0"/>
          </a:p>
        </p:txBody>
      </p:sp>
      <p:sp>
        <p:nvSpPr>
          <p:cNvPr id="29" name="TekstSylinder 28">
            <a:extLst>
              <a:ext uri="{FF2B5EF4-FFF2-40B4-BE49-F238E27FC236}">
                <a16:creationId xmlns:a16="http://schemas.microsoft.com/office/drawing/2014/main" id="{14AD1AA8-B0E8-4EBD-9205-2815A1FF8C6E}"/>
              </a:ext>
            </a:extLst>
          </p:cNvPr>
          <p:cNvSpPr txBox="1"/>
          <p:nvPr/>
        </p:nvSpPr>
        <p:spPr>
          <a:xfrm>
            <a:off x="3865151" y="5224837"/>
            <a:ext cx="18723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b="1" dirty="0"/>
              <a:t>Product/service</a:t>
            </a:r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D4496F4E-4FA1-48DE-A3A4-A5D11301ED54}"/>
              </a:ext>
            </a:extLst>
          </p:cNvPr>
          <p:cNvSpPr txBox="1"/>
          <p:nvPr/>
        </p:nvSpPr>
        <p:spPr>
          <a:xfrm>
            <a:off x="9405551" y="4393657"/>
            <a:ext cx="22904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This </a:t>
            </a:r>
            <a:r>
              <a:rPr lang="nb-NO" sz="1200" dirty="0" err="1"/>
              <a:t>information</a:t>
            </a:r>
            <a:r>
              <a:rPr lang="nb-NO" sz="1200" dirty="0"/>
              <a:t> </a:t>
            </a:r>
            <a:r>
              <a:rPr lang="nb-NO" sz="1200" dirty="0" err="1"/>
              <a:t>determines</a:t>
            </a:r>
            <a:r>
              <a:rPr lang="nb-NO" sz="1200" dirty="0"/>
              <a:t> </a:t>
            </a:r>
            <a:r>
              <a:rPr lang="nb-NO" sz="1200" dirty="0" err="1"/>
              <a:t>what</a:t>
            </a:r>
            <a:r>
              <a:rPr lang="nb-NO" sz="1200" dirty="0"/>
              <a:t> </a:t>
            </a:r>
            <a:r>
              <a:rPr lang="nb-NO" sz="1200" dirty="0" err="1"/>
              <a:t>kind</a:t>
            </a:r>
            <a:r>
              <a:rPr lang="nb-NO" sz="1200" dirty="0"/>
              <a:t> </a:t>
            </a:r>
            <a:r>
              <a:rPr lang="nb-NO" sz="1200" dirty="0" err="1"/>
              <a:t>of</a:t>
            </a:r>
            <a:r>
              <a:rPr lang="nb-NO" sz="1200" dirty="0"/>
              <a:t> </a:t>
            </a:r>
            <a:r>
              <a:rPr lang="nb-NO" sz="1200" dirty="0" err="1"/>
              <a:t>requests</a:t>
            </a:r>
            <a:r>
              <a:rPr lang="nb-NO" sz="1200" dirty="0"/>
              <a:t> </a:t>
            </a:r>
            <a:r>
              <a:rPr lang="nb-NO" sz="1200" dirty="0" err="1"/>
              <a:t>the</a:t>
            </a:r>
            <a:r>
              <a:rPr lang="nb-NO" sz="1200" dirty="0"/>
              <a:t> </a:t>
            </a:r>
            <a:r>
              <a:rPr lang="nb-NO" sz="1200" dirty="0" err="1"/>
              <a:t>companies</a:t>
            </a:r>
            <a:r>
              <a:rPr lang="nb-NO" sz="1200" dirty="0"/>
              <a:t> </a:t>
            </a:r>
            <a:r>
              <a:rPr lang="nb-NO" sz="1200" dirty="0" err="1"/>
              <a:t>receive</a:t>
            </a:r>
            <a:r>
              <a:rPr lang="nb-NO" sz="1200" dirty="0"/>
              <a:t> from </a:t>
            </a:r>
            <a:r>
              <a:rPr lang="nb-NO" sz="1200" dirty="0" err="1"/>
              <a:t>the</a:t>
            </a:r>
            <a:r>
              <a:rPr lang="nb-NO" sz="1200" dirty="0"/>
              <a:t> </a:t>
            </a:r>
            <a:r>
              <a:rPr lang="nb-NO" sz="1200" dirty="0" err="1"/>
              <a:t>groups</a:t>
            </a:r>
            <a:r>
              <a:rPr lang="nb-NO" sz="1200" dirty="0"/>
              <a:t>. </a:t>
            </a:r>
            <a:r>
              <a:rPr lang="nb-NO" sz="1200" dirty="0" err="1"/>
              <a:t>They</a:t>
            </a:r>
            <a:r>
              <a:rPr lang="nb-NO" sz="1200" dirty="0"/>
              <a:t> </a:t>
            </a:r>
            <a:r>
              <a:rPr lang="nb-NO" sz="1200" dirty="0" err="1"/>
              <a:t>only</a:t>
            </a:r>
            <a:r>
              <a:rPr lang="nb-NO" sz="1200" dirty="0"/>
              <a:t> </a:t>
            </a:r>
            <a:r>
              <a:rPr lang="nb-NO" sz="1200" dirty="0" err="1"/>
              <a:t>receive</a:t>
            </a:r>
            <a:r>
              <a:rPr lang="nb-NO" sz="1200" dirty="0"/>
              <a:t> </a:t>
            </a:r>
            <a:r>
              <a:rPr lang="nb-NO" sz="1200" dirty="0" err="1"/>
              <a:t>requests</a:t>
            </a:r>
            <a:r>
              <a:rPr lang="nb-NO" sz="1200" dirty="0"/>
              <a:t> for </a:t>
            </a:r>
            <a:r>
              <a:rPr lang="nb-NO" sz="1200" dirty="0" err="1"/>
              <a:t>the</a:t>
            </a:r>
            <a:r>
              <a:rPr lang="nb-NO" sz="1200" dirty="0"/>
              <a:t> </a:t>
            </a:r>
            <a:r>
              <a:rPr lang="nb-NO" sz="1200" dirty="0" err="1"/>
              <a:t>category</a:t>
            </a:r>
            <a:r>
              <a:rPr lang="nb-NO" sz="1200" dirty="0"/>
              <a:t> and </a:t>
            </a:r>
            <a:r>
              <a:rPr lang="nb-NO" sz="1200" dirty="0" err="1"/>
              <a:t>products</a:t>
            </a:r>
            <a:r>
              <a:rPr lang="nb-NO" sz="1200" dirty="0"/>
              <a:t>/service </a:t>
            </a:r>
            <a:r>
              <a:rPr lang="nb-NO" sz="1200" dirty="0" err="1"/>
              <a:t>they</a:t>
            </a:r>
            <a:r>
              <a:rPr lang="nb-NO" sz="1200" dirty="0"/>
              <a:t> offer, in </a:t>
            </a:r>
            <a:r>
              <a:rPr lang="nb-NO" sz="1200" dirty="0" err="1"/>
              <a:t>the</a:t>
            </a:r>
            <a:r>
              <a:rPr lang="nb-NO" sz="1200" dirty="0"/>
              <a:t> right area</a:t>
            </a:r>
          </a:p>
        </p:txBody>
      </p:sp>
      <p:cxnSp>
        <p:nvCxnSpPr>
          <p:cNvPr id="42" name="Rett pilkobling 41">
            <a:extLst>
              <a:ext uri="{FF2B5EF4-FFF2-40B4-BE49-F238E27FC236}">
                <a16:creationId xmlns:a16="http://schemas.microsoft.com/office/drawing/2014/main" id="{4437AE2C-86D8-4CB9-96AA-9B05D0D803AE}"/>
              </a:ext>
            </a:extLst>
          </p:cNvPr>
          <p:cNvCxnSpPr/>
          <p:nvPr/>
        </p:nvCxnSpPr>
        <p:spPr>
          <a:xfrm flipH="1">
            <a:off x="7356064" y="4927818"/>
            <a:ext cx="1858832" cy="353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Bilde 42">
            <a:extLst>
              <a:ext uri="{FF2B5EF4-FFF2-40B4-BE49-F238E27FC236}">
                <a16:creationId xmlns:a16="http://schemas.microsoft.com/office/drawing/2014/main" id="{A38E692B-2B8F-423C-9B61-9E6A95A7D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57" y="-204172"/>
            <a:ext cx="3224491" cy="1661101"/>
          </a:xfrm>
          <a:prstGeom prst="rect">
            <a:avLst/>
          </a:prstGeom>
        </p:spPr>
      </p:pic>
      <p:sp>
        <p:nvSpPr>
          <p:cNvPr id="44" name="TekstSylinder 43">
            <a:extLst>
              <a:ext uri="{FF2B5EF4-FFF2-40B4-BE49-F238E27FC236}">
                <a16:creationId xmlns:a16="http://schemas.microsoft.com/office/drawing/2014/main" id="{1BA276FE-0ED7-4EDD-BAF9-A41BD77C38CF}"/>
              </a:ext>
            </a:extLst>
          </p:cNvPr>
          <p:cNvSpPr txBox="1"/>
          <p:nvPr/>
        </p:nvSpPr>
        <p:spPr>
          <a:xfrm>
            <a:off x="3865151" y="5420340"/>
            <a:ext cx="18723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b="1" dirty="0"/>
              <a:t>Places to </a:t>
            </a:r>
            <a:r>
              <a:rPr lang="nb-NO" sz="1100" b="1" dirty="0" err="1"/>
              <a:t>sell</a:t>
            </a:r>
            <a:endParaRPr lang="nb-NO" sz="1100" b="1" dirty="0"/>
          </a:p>
        </p:txBody>
      </p:sp>
      <p:sp>
        <p:nvSpPr>
          <p:cNvPr id="21" name="TekstSylinder 20">
            <a:extLst>
              <a:ext uri="{FF2B5EF4-FFF2-40B4-BE49-F238E27FC236}">
                <a16:creationId xmlns:a16="http://schemas.microsoft.com/office/drawing/2014/main" id="{48FBF75C-EF64-44FC-BB51-19A62ED1B706}"/>
              </a:ext>
            </a:extLst>
          </p:cNvPr>
          <p:cNvSpPr txBox="1"/>
          <p:nvPr/>
        </p:nvSpPr>
        <p:spPr>
          <a:xfrm>
            <a:off x="761009" y="5124627"/>
            <a:ext cx="22904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When</a:t>
            </a:r>
            <a:r>
              <a:rPr lang="nb-NO" sz="1200" dirty="0"/>
              <a:t> </a:t>
            </a:r>
            <a:r>
              <a:rPr lang="nb-NO" sz="1200" dirty="0" err="1"/>
              <a:t>companies</a:t>
            </a:r>
            <a:r>
              <a:rPr lang="nb-NO" sz="1200" dirty="0"/>
              <a:t> offer «Dugnad – Salgsdugnad», </a:t>
            </a:r>
            <a:r>
              <a:rPr lang="nb-NO" sz="1200" dirty="0" err="1"/>
              <a:t>ther</a:t>
            </a:r>
            <a:r>
              <a:rPr lang="nb-NO" sz="1200" dirty="0"/>
              <a:t> must </a:t>
            </a:r>
            <a:r>
              <a:rPr lang="nb-NO" sz="1200" dirty="0" err="1"/>
              <a:t>also</a:t>
            </a:r>
            <a:r>
              <a:rPr lang="nb-NO" sz="1200" dirty="0"/>
              <a:t> be a </a:t>
            </a:r>
            <a:r>
              <a:rPr lang="nb-NO" sz="1200" dirty="0" err="1"/>
              <a:t>additional</a:t>
            </a:r>
            <a:r>
              <a:rPr lang="nb-NO" sz="1200" dirty="0"/>
              <a:t> </a:t>
            </a:r>
            <a:r>
              <a:rPr lang="nb-NO" sz="1200" dirty="0" err="1"/>
              <a:t>choice</a:t>
            </a:r>
            <a:r>
              <a:rPr lang="nb-NO" sz="1200" dirty="0"/>
              <a:t> </a:t>
            </a:r>
            <a:r>
              <a:rPr lang="nb-NO" sz="1200" dirty="0" err="1"/>
              <a:t>where</a:t>
            </a:r>
            <a:r>
              <a:rPr lang="nb-NO" sz="1200" dirty="0"/>
              <a:t> </a:t>
            </a:r>
            <a:r>
              <a:rPr lang="nb-NO" sz="1200" dirty="0" err="1"/>
              <a:t>these</a:t>
            </a:r>
            <a:r>
              <a:rPr lang="nb-NO" sz="1200" dirty="0"/>
              <a:t> </a:t>
            </a:r>
            <a:r>
              <a:rPr lang="nb-NO" sz="1200" dirty="0" err="1"/>
              <a:t>companies</a:t>
            </a:r>
            <a:r>
              <a:rPr lang="nb-NO" sz="1200" dirty="0"/>
              <a:t> marks </a:t>
            </a:r>
            <a:r>
              <a:rPr lang="nb-NO" sz="1200" dirty="0" err="1"/>
              <a:t>which</a:t>
            </a:r>
            <a:r>
              <a:rPr lang="nb-NO" sz="1200" dirty="0"/>
              <a:t> </a:t>
            </a:r>
            <a:r>
              <a:rPr lang="nb-NO" sz="1200" dirty="0" err="1"/>
              <a:t>kind</a:t>
            </a:r>
            <a:r>
              <a:rPr lang="nb-NO" sz="1200" dirty="0"/>
              <a:t> </a:t>
            </a:r>
            <a:r>
              <a:rPr lang="nb-NO" sz="1200" dirty="0" err="1"/>
              <a:t>of</a:t>
            </a:r>
            <a:r>
              <a:rPr lang="nb-NO" sz="1200" dirty="0"/>
              <a:t> </a:t>
            </a:r>
            <a:r>
              <a:rPr lang="nb-NO" sz="1200" dirty="0" err="1"/>
              <a:t>product</a:t>
            </a:r>
            <a:r>
              <a:rPr lang="nb-NO" sz="1200" dirty="0"/>
              <a:t> </a:t>
            </a:r>
            <a:r>
              <a:rPr lang="nb-NO" sz="1200" dirty="0" err="1"/>
              <a:t>they</a:t>
            </a:r>
            <a:r>
              <a:rPr lang="nb-NO" sz="1200" dirty="0"/>
              <a:t> offer (e.g. </a:t>
            </a:r>
            <a:r>
              <a:rPr lang="nb-NO" sz="1200" dirty="0" err="1"/>
              <a:t>toiletpaper</a:t>
            </a:r>
            <a:r>
              <a:rPr lang="nb-NO" sz="1200" dirty="0"/>
              <a:t>, </a:t>
            </a:r>
            <a:r>
              <a:rPr lang="nb-NO" sz="1200" dirty="0" err="1"/>
              <a:t>greeting</a:t>
            </a:r>
            <a:r>
              <a:rPr lang="nb-NO" sz="1200" dirty="0"/>
              <a:t> </a:t>
            </a:r>
            <a:r>
              <a:rPr lang="nb-NO" sz="1200" dirty="0" err="1"/>
              <a:t>cards</a:t>
            </a:r>
            <a:r>
              <a:rPr lang="nb-NO" sz="1200" dirty="0"/>
              <a:t> etc.)</a:t>
            </a:r>
          </a:p>
        </p:txBody>
      </p:sp>
      <p:cxnSp>
        <p:nvCxnSpPr>
          <p:cNvPr id="3" name="Rett pilkobling 2">
            <a:extLst>
              <a:ext uri="{FF2B5EF4-FFF2-40B4-BE49-F238E27FC236}">
                <a16:creationId xmlns:a16="http://schemas.microsoft.com/office/drawing/2014/main" id="{926EA234-BDEF-43CF-B7E9-D3F5EE1E29EC}"/>
              </a:ext>
            </a:extLst>
          </p:cNvPr>
          <p:cNvCxnSpPr/>
          <p:nvPr/>
        </p:nvCxnSpPr>
        <p:spPr>
          <a:xfrm flipV="1">
            <a:off x="3051448" y="5124627"/>
            <a:ext cx="925748" cy="231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7DCBE95-3ABE-4129-A3FF-05F4F6825188}"/>
              </a:ext>
            </a:extLst>
          </p:cNvPr>
          <p:cNvSpPr txBox="1"/>
          <p:nvPr/>
        </p:nvSpPr>
        <p:spPr>
          <a:xfrm>
            <a:off x="941477" y="1022904"/>
            <a:ext cx="609600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600" b="1" dirty="0">
                <a:solidFill>
                  <a:schemeClr val="accent1">
                    <a:lumMod val="75000"/>
                  </a:schemeClr>
                </a:solidFill>
              </a:rPr>
              <a:t>Done</a:t>
            </a:r>
            <a:endParaRPr lang="en-U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398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: avrundede hjørner 5">
            <a:extLst>
              <a:ext uri="{FF2B5EF4-FFF2-40B4-BE49-F238E27FC236}">
                <a16:creationId xmlns:a16="http://schemas.microsoft.com/office/drawing/2014/main" id="{383E6025-9509-432E-99BD-F8469E2432E3}"/>
              </a:ext>
            </a:extLst>
          </p:cNvPr>
          <p:cNvSpPr/>
          <p:nvPr/>
        </p:nvSpPr>
        <p:spPr>
          <a:xfrm>
            <a:off x="3909578" y="1318452"/>
            <a:ext cx="4243527" cy="435005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dirty="0">
                <a:solidFill>
                  <a:schemeClr val="tx1"/>
                </a:solidFill>
              </a:rPr>
              <a:t>Group </a:t>
            </a:r>
            <a:r>
              <a:rPr lang="nb-NO" dirty="0" err="1">
                <a:solidFill>
                  <a:schemeClr val="tx1"/>
                </a:solidFill>
              </a:rPr>
              <a:t>name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7" name="Rektangel: avrundede hjørner 6">
            <a:extLst>
              <a:ext uri="{FF2B5EF4-FFF2-40B4-BE49-F238E27FC236}">
                <a16:creationId xmlns:a16="http://schemas.microsoft.com/office/drawing/2014/main" id="{D9FFC036-9874-4738-BC77-4D3412E78D88}"/>
              </a:ext>
            </a:extLst>
          </p:cNvPr>
          <p:cNvSpPr/>
          <p:nvPr/>
        </p:nvSpPr>
        <p:spPr>
          <a:xfrm>
            <a:off x="3909575" y="1796525"/>
            <a:ext cx="4243527" cy="435005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dirty="0" err="1">
                <a:solidFill>
                  <a:schemeClr val="tx1"/>
                </a:solidFill>
              </a:rPr>
              <a:t>Contact</a:t>
            </a:r>
            <a:r>
              <a:rPr lang="nb-NO" dirty="0">
                <a:solidFill>
                  <a:schemeClr val="tx1"/>
                </a:solidFill>
              </a:rPr>
              <a:t> person</a:t>
            </a:r>
          </a:p>
        </p:txBody>
      </p:sp>
      <p:sp>
        <p:nvSpPr>
          <p:cNvPr id="8" name="Rektangel: avrundede hjørner 7">
            <a:extLst>
              <a:ext uri="{FF2B5EF4-FFF2-40B4-BE49-F238E27FC236}">
                <a16:creationId xmlns:a16="http://schemas.microsoft.com/office/drawing/2014/main" id="{5EAEA982-6ABA-43D0-BE54-03C2F779E31E}"/>
              </a:ext>
            </a:extLst>
          </p:cNvPr>
          <p:cNvSpPr/>
          <p:nvPr/>
        </p:nvSpPr>
        <p:spPr>
          <a:xfrm>
            <a:off x="3909575" y="2311286"/>
            <a:ext cx="4243527" cy="435005"/>
          </a:xfrm>
          <a:prstGeom prst="roundRect">
            <a:avLst/>
          </a:prstGeom>
          <a:solidFill>
            <a:schemeClr val="bg1"/>
          </a:solidFill>
          <a:ln>
            <a:solidFill>
              <a:srgbClr val="44D9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9" name="Rektangel: avrundede hjørner 8">
            <a:extLst>
              <a:ext uri="{FF2B5EF4-FFF2-40B4-BE49-F238E27FC236}">
                <a16:creationId xmlns:a16="http://schemas.microsoft.com/office/drawing/2014/main" id="{3CA37605-501F-4AED-BCEF-19C5A5D87098}"/>
              </a:ext>
            </a:extLst>
          </p:cNvPr>
          <p:cNvSpPr/>
          <p:nvPr/>
        </p:nvSpPr>
        <p:spPr>
          <a:xfrm>
            <a:off x="3909575" y="2807703"/>
            <a:ext cx="4243527" cy="435005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dirty="0">
                <a:solidFill>
                  <a:schemeClr val="tx1"/>
                </a:solidFill>
              </a:rPr>
              <a:t>Email (</a:t>
            </a:r>
            <a:r>
              <a:rPr lang="nb-NO" dirty="0" err="1">
                <a:solidFill>
                  <a:schemeClr val="tx1"/>
                </a:solidFill>
              </a:rPr>
              <a:t>username</a:t>
            </a:r>
            <a:r>
              <a:rPr lang="nb-NO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2" name="Rektangel: avrundede hjørner 11">
            <a:extLst>
              <a:ext uri="{FF2B5EF4-FFF2-40B4-BE49-F238E27FC236}">
                <a16:creationId xmlns:a16="http://schemas.microsoft.com/office/drawing/2014/main" id="{BDD6185A-2029-47BC-B34F-5386ABD744C8}"/>
              </a:ext>
            </a:extLst>
          </p:cNvPr>
          <p:cNvSpPr/>
          <p:nvPr/>
        </p:nvSpPr>
        <p:spPr>
          <a:xfrm>
            <a:off x="3909575" y="3301951"/>
            <a:ext cx="4243527" cy="435005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dirty="0" err="1">
                <a:solidFill>
                  <a:schemeClr val="tx1"/>
                </a:solidFill>
              </a:rPr>
              <a:t>Address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17" name="Rektangel: avrundede hjørner 16">
            <a:extLst>
              <a:ext uri="{FF2B5EF4-FFF2-40B4-BE49-F238E27FC236}">
                <a16:creationId xmlns:a16="http://schemas.microsoft.com/office/drawing/2014/main" id="{236ACABF-655E-4BB7-9260-541CFBA47C87}"/>
              </a:ext>
            </a:extLst>
          </p:cNvPr>
          <p:cNvSpPr/>
          <p:nvPr/>
        </p:nvSpPr>
        <p:spPr>
          <a:xfrm>
            <a:off x="6251802" y="5771268"/>
            <a:ext cx="1932370" cy="435005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TekstSylinder 17">
            <a:extLst>
              <a:ext uri="{FF2B5EF4-FFF2-40B4-BE49-F238E27FC236}">
                <a16:creationId xmlns:a16="http://schemas.microsoft.com/office/drawing/2014/main" id="{5CD4703D-5A6F-4F53-B41C-DF07F61273F5}"/>
              </a:ext>
            </a:extLst>
          </p:cNvPr>
          <p:cNvSpPr txBox="1"/>
          <p:nvPr/>
        </p:nvSpPr>
        <p:spPr>
          <a:xfrm>
            <a:off x="6742593" y="5813551"/>
            <a:ext cx="373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Register</a:t>
            </a:r>
          </a:p>
        </p:txBody>
      </p:sp>
      <p:sp>
        <p:nvSpPr>
          <p:cNvPr id="22" name="Rektangel: avrundede hjørner 21">
            <a:extLst>
              <a:ext uri="{FF2B5EF4-FFF2-40B4-BE49-F238E27FC236}">
                <a16:creationId xmlns:a16="http://schemas.microsoft.com/office/drawing/2014/main" id="{7984AB72-A22A-4F86-853F-A0BDCF1E3345}"/>
              </a:ext>
            </a:extLst>
          </p:cNvPr>
          <p:cNvSpPr/>
          <p:nvPr/>
        </p:nvSpPr>
        <p:spPr>
          <a:xfrm>
            <a:off x="3900693" y="3796199"/>
            <a:ext cx="1798771" cy="435005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dirty="0">
                <a:solidFill>
                  <a:schemeClr val="tx1"/>
                </a:solidFill>
              </a:rPr>
              <a:t>Post </a:t>
            </a:r>
            <a:r>
              <a:rPr lang="nb-NO" dirty="0" err="1">
                <a:solidFill>
                  <a:schemeClr val="tx1"/>
                </a:solidFill>
              </a:rPr>
              <a:t>code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23" name="Rektangel: avrundede hjørner 22">
            <a:extLst>
              <a:ext uri="{FF2B5EF4-FFF2-40B4-BE49-F238E27FC236}">
                <a16:creationId xmlns:a16="http://schemas.microsoft.com/office/drawing/2014/main" id="{1B77F397-BA64-4437-A506-B8CE53E7E023}"/>
              </a:ext>
            </a:extLst>
          </p:cNvPr>
          <p:cNvSpPr/>
          <p:nvPr/>
        </p:nvSpPr>
        <p:spPr>
          <a:xfrm>
            <a:off x="3909575" y="2313455"/>
            <a:ext cx="4243527" cy="435005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dirty="0">
                <a:solidFill>
                  <a:schemeClr val="tx1"/>
                </a:solidFill>
              </a:rPr>
              <a:t>Telephone</a:t>
            </a:r>
          </a:p>
        </p:txBody>
      </p:sp>
      <p:sp>
        <p:nvSpPr>
          <p:cNvPr id="24" name="TekstSylinder 23">
            <a:extLst>
              <a:ext uri="{FF2B5EF4-FFF2-40B4-BE49-F238E27FC236}">
                <a16:creationId xmlns:a16="http://schemas.microsoft.com/office/drawing/2014/main" id="{BAD3D0F2-D125-4511-85BF-6E8FC64EB2F6}"/>
              </a:ext>
            </a:extLst>
          </p:cNvPr>
          <p:cNvSpPr txBox="1"/>
          <p:nvPr/>
        </p:nvSpPr>
        <p:spPr>
          <a:xfrm>
            <a:off x="10725586" y="434236"/>
            <a:ext cx="994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Log in</a:t>
            </a:r>
          </a:p>
        </p:txBody>
      </p:sp>
      <p:sp>
        <p:nvSpPr>
          <p:cNvPr id="25" name="TekstSylinder 24">
            <a:extLst>
              <a:ext uri="{FF2B5EF4-FFF2-40B4-BE49-F238E27FC236}">
                <a16:creationId xmlns:a16="http://schemas.microsoft.com/office/drawing/2014/main" id="{78E4E671-F3EE-4495-B4D3-47FDAF12675B}"/>
              </a:ext>
            </a:extLst>
          </p:cNvPr>
          <p:cNvSpPr txBox="1"/>
          <p:nvPr/>
        </p:nvSpPr>
        <p:spPr>
          <a:xfrm>
            <a:off x="10392424" y="0"/>
            <a:ext cx="14168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/>
              <a:t>Company (log in)</a:t>
            </a:r>
          </a:p>
        </p:txBody>
      </p:sp>
      <p:sp>
        <p:nvSpPr>
          <p:cNvPr id="20" name="Rektangel: avrundede hjørner 19">
            <a:extLst>
              <a:ext uri="{FF2B5EF4-FFF2-40B4-BE49-F238E27FC236}">
                <a16:creationId xmlns:a16="http://schemas.microsoft.com/office/drawing/2014/main" id="{DD916A89-A73B-4811-86C6-14037C56219B}"/>
              </a:ext>
            </a:extLst>
          </p:cNvPr>
          <p:cNvSpPr/>
          <p:nvPr/>
        </p:nvSpPr>
        <p:spPr>
          <a:xfrm>
            <a:off x="5800519" y="3796199"/>
            <a:ext cx="2343701" cy="435005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dirty="0">
                <a:solidFill>
                  <a:schemeClr val="tx1"/>
                </a:solidFill>
              </a:rPr>
              <a:t>City</a:t>
            </a:r>
          </a:p>
        </p:txBody>
      </p:sp>
      <p:sp>
        <p:nvSpPr>
          <p:cNvPr id="2" name="TekstSylinder 1">
            <a:extLst>
              <a:ext uri="{FF2B5EF4-FFF2-40B4-BE49-F238E27FC236}">
                <a16:creationId xmlns:a16="http://schemas.microsoft.com/office/drawing/2014/main" id="{52D02A10-CF27-43D8-B013-ED3790633A70}"/>
              </a:ext>
            </a:extLst>
          </p:cNvPr>
          <p:cNvSpPr txBox="1"/>
          <p:nvPr/>
        </p:nvSpPr>
        <p:spPr>
          <a:xfrm>
            <a:off x="4317948" y="869229"/>
            <a:ext cx="4160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/>
              <a:t>                  Register </a:t>
            </a:r>
            <a:r>
              <a:rPr lang="nb-NO" b="1" dirty="0" err="1"/>
              <a:t>group</a:t>
            </a:r>
            <a:r>
              <a:rPr lang="nb-NO" b="1" dirty="0"/>
              <a:t> </a:t>
            </a:r>
          </a:p>
        </p:txBody>
      </p:sp>
      <p:sp>
        <p:nvSpPr>
          <p:cNvPr id="27" name="TekstSylinder 26">
            <a:extLst>
              <a:ext uri="{FF2B5EF4-FFF2-40B4-BE49-F238E27FC236}">
                <a16:creationId xmlns:a16="http://schemas.microsoft.com/office/drawing/2014/main" id="{C0E75DFC-C1BC-44A6-85E7-67EE00C468E5}"/>
              </a:ext>
            </a:extLst>
          </p:cNvPr>
          <p:cNvSpPr txBox="1"/>
          <p:nvPr/>
        </p:nvSpPr>
        <p:spPr>
          <a:xfrm>
            <a:off x="9278157" y="416048"/>
            <a:ext cx="1422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Register </a:t>
            </a:r>
            <a:r>
              <a:rPr lang="nb-NO" sz="1200" dirty="0" err="1"/>
              <a:t>group</a:t>
            </a:r>
            <a:endParaRPr lang="nb-NO" sz="1200" dirty="0"/>
          </a:p>
        </p:txBody>
      </p:sp>
      <p:sp>
        <p:nvSpPr>
          <p:cNvPr id="28" name="Rektangel: avrundede hjørner 27">
            <a:extLst>
              <a:ext uri="{FF2B5EF4-FFF2-40B4-BE49-F238E27FC236}">
                <a16:creationId xmlns:a16="http://schemas.microsoft.com/office/drawing/2014/main" id="{A4427391-AAC6-4F92-BBC2-AC34B752B650}"/>
              </a:ext>
            </a:extLst>
          </p:cNvPr>
          <p:cNvSpPr/>
          <p:nvPr/>
        </p:nvSpPr>
        <p:spPr>
          <a:xfrm>
            <a:off x="3909575" y="4323141"/>
            <a:ext cx="4243527" cy="435005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dirty="0" err="1">
                <a:solidFill>
                  <a:schemeClr val="tx1"/>
                </a:solidFill>
              </a:rPr>
              <a:t>Password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29" name="Rektangel: avrundede hjørner 28">
            <a:extLst>
              <a:ext uri="{FF2B5EF4-FFF2-40B4-BE49-F238E27FC236}">
                <a16:creationId xmlns:a16="http://schemas.microsoft.com/office/drawing/2014/main" id="{10957792-0AE4-45AB-A9E4-951A5AACE29A}"/>
              </a:ext>
            </a:extLst>
          </p:cNvPr>
          <p:cNvSpPr/>
          <p:nvPr/>
        </p:nvSpPr>
        <p:spPr>
          <a:xfrm>
            <a:off x="3900693" y="4838414"/>
            <a:ext cx="4243527" cy="435005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dirty="0" err="1">
                <a:solidFill>
                  <a:schemeClr val="tx1"/>
                </a:solidFill>
              </a:rPr>
              <a:t>Password</a:t>
            </a:r>
            <a:endParaRPr lang="nb-NO" dirty="0">
              <a:solidFill>
                <a:schemeClr val="tx1"/>
              </a:solidFill>
            </a:endParaRPr>
          </a:p>
        </p:txBody>
      </p:sp>
      <p:pic>
        <p:nvPicPr>
          <p:cNvPr id="30" name="Bilde 29">
            <a:extLst>
              <a:ext uri="{FF2B5EF4-FFF2-40B4-BE49-F238E27FC236}">
                <a16:creationId xmlns:a16="http://schemas.microsoft.com/office/drawing/2014/main" id="{91454B28-573B-43D6-AD04-20177E48A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57" y="-204172"/>
            <a:ext cx="3224491" cy="1661101"/>
          </a:xfrm>
          <a:prstGeom prst="rect">
            <a:avLst/>
          </a:prstGeom>
        </p:spPr>
      </p:pic>
      <p:sp>
        <p:nvSpPr>
          <p:cNvPr id="3" name="TekstSylinder 2">
            <a:extLst>
              <a:ext uri="{FF2B5EF4-FFF2-40B4-BE49-F238E27FC236}">
                <a16:creationId xmlns:a16="http://schemas.microsoft.com/office/drawing/2014/main" id="{0F70BE02-1BA2-4FF1-B8AD-5B90495EF0F9}"/>
              </a:ext>
            </a:extLst>
          </p:cNvPr>
          <p:cNvSpPr txBox="1"/>
          <p:nvPr/>
        </p:nvSpPr>
        <p:spPr>
          <a:xfrm>
            <a:off x="3891819" y="5344357"/>
            <a:ext cx="42346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dirty="0">
                <a:solidFill>
                  <a:srgbClr val="202124"/>
                </a:solidFill>
                <a:effectLst/>
                <a:latin typeface="Google Sans"/>
              </a:rPr>
              <a:t>I confirm that I am over 18 years old</a:t>
            </a:r>
            <a:endParaRPr lang="nb-NO" sz="1100" dirty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57809FC5-FC0F-4F41-A2CC-6DEF1B7562F5}"/>
              </a:ext>
            </a:extLst>
          </p:cNvPr>
          <p:cNvSpPr/>
          <p:nvPr/>
        </p:nvSpPr>
        <p:spPr>
          <a:xfrm>
            <a:off x="6163022" y="5370991"/>
            <a:ext cx="202264" cy="19519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F07C36-D489-4CF0-9F15-D46C51AE28FA}"/>
              </a:ext>
            </a:extLst>
          </p:cNvPr>
          <p:cNvSpPr txBox="1"/>
          <p:nvPr/>
        </p:nvSpPr>
        <p:spPr>
          <a:xfrm>
            <a:off x="2110902" y="3005616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FFC000"/>
                </a:solidFill>
              </a:rPr>
              <a:t>Done</a:t>
            </a:r>
            <a:endParaRPr lang="en-US" sz="4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34A10B-C9A9-4135-AD9A-75A7D1EEC2A4}"/>
              </a:ext>
            </a:extLst>
          </p:cNvPr>
          <p:cNvSpPr txBox="1"/>
          <p:nvPr/>
        </p:nvSpPr>
        <p:spPr>
          <a:xfrm>
            <a:off x="3048000" y="3145274"/>
            <a:ext cx="609600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600" b="1" dirty="0">
                <a:solidFill>
                  <a:srgbClr val="FFC000"/>
                </a:solidFill>
              </a:rPr>
              <a:t>Done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819050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ktangel 17">
            <a:extLst>
              <a:ext uri="{FF2B5EF4-FFF2-40B4-BE49-F238E27FC236}">
                <a16:creationId xmlns:a16="http://schemas.microsoft.com/office/drawing/2014/main" id="{5DE2ABE3-325A-435C-AFEA-CAAB1019E164}"/>
              </a:ext>
            </a:extLst>
          </p:cNvPr>
          <p:cNvSpPr/>
          <p:nvPr/>
        </p:nvSpPr>
        <p:spPr>
          <a:xfrm>
            <a:off x="533400" y="1497382"/>
            <a:ext cx="11125200" cy="415769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Rektangel: avrundede hjørner 5">
            <a:extLst>
              <a:ext uri="{FF2B5EF4-FFF2-40B4-BE49-F238E27FC236}">
                <a16:creationId xmlns:a16="http://schemas.microsoft.com/office/drawing/2014/main" id="{383E6025-9509-432E-99BD-F8469E2432E3}"/>
              </a:ext>
            </a:extLst>
          </p:cNvPr>
          <p:cNvSpPr/>
          <p:nvPr/>
        </p:nvSpPr>
        <p:spPr>
          <a:xfrm>
            <a:off x="3940519" y="2372201"/>
            <a:ext cx="4243527" cy="43500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1BB55653-8248-45D0-A78C-8777E995646F}"/>
              </a:ext>
            </a:extLst>
          </p:cNvPr>
          <p:cNvSpPr txBox="1"/>
          <p:nvPr/>
        </p:nvSpPr>
        <p:spPr>
          <a:xfrm>
            <a:off x="4032254" y="2405037"/>
            <a:ext cx="373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Email (</a:t>
            </a:r>
            <a:r>
              <a:rPr lang="nb-NO" dirty="0" err="1"/>
              <a:t>Username</a:t>
            </a:r>
            <a:r>
              <a:rPr lang="nb-NO" dirty="0"/>
              <a:t>)</a:t>
            </a:r>
          </a:p>
        </p:txBody>
      </p:sp>
      <p:sp>
        <p:nvSpPr>
          <p:cNvPr id="14" name="Rektangel: avrundede hjørner 13">
            <a:extLst>
              <a:ext uri="{FF2B5EF4-FFF2-40B4-BE49-F238E27FC236}">
                <a16:creationId xmlns:a16="http://schemas.microsoft.com/office/drawing/2014/main" id="{66F6A87B-FF1E-491B-BB8E-5F5374A77274}"/>
              </a:ext>
            </a:extLst>
          </p:cNvPr>
          <p:cNvSpPr/>
          <p:nvPr/>
        </p:nvSpPr>
        <p:spPr>
          <a:xfrm>
            <a:off x="5224081" y="3528348"/>
            <a:ext cx="1676401" cy="43500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6" name="TekstSylinder 15">
            <a:extLst>
              <a:ext uri="{FF2B5EF4-FFF2-40B4-BE49-F238E27FC236}">
                <a16:creationId xmlns:a16="http://schemas.microsoft.com/office/drawing/2014/main" id="{4D2A60C5-2793-4CC2-9144-2E40FE0F8CB5}"/>
              </a:ext>
            </a:extLst>
          </p:cNvPr>
          <p:cNvSpPr txBox="1"/>
          <p:nvPr/>
        </p:nvSpPr>
        <p:spPr>
          <a:xfrm>
            <a:off x="5576656" y="3561184"/>
            <a:ext cx="373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bg1"/>
                </a:solidFill>
              </a:rPr>
              <a:t>Log in</a:t>
            </a:r>
          </a:p>
        </p:txBody>
      </p:sp>
      <p:sp>
        <p:nvSpPr>
          <p:cNvPr id="22" name="TekstSylinder 21">
            <a:extLst>
              <a:ext uri="{FF2B5EF4-FFF2-40B4-BE49-F238E27FC236}">
                <a16:creationId xmlns:a16="http://schemas.microsoft.com/office/drawing/2014/main" id="{71F17C4C-9E7E-49BC-B9D7-0D514EFB36A7}"/>
              </a:ext>
            </a:extLst>
          </p:cNvPr>
          <p:cNvSpPr txBox="1"/>
          <p:nvPr/>
        </p:nvSpPr>
        <p:spPr>
          <a:xfrm>
            <a:off x="10534466" y="140503"/>
            <a:ext cx="1416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Company </a:t>
            </a:r>
            <a:r>
              <a:rPr lang="nb-NO" sz="1000" dirty="0"/>
              <a:t>(log in)</a:t>
            </a:r>
            <a:endParaRPr lang="nb-NO" sz="1600" dirty="0"/>
          </a:p>
        </p:txBody>
      </p:sp>
      <p:sp>
        <p:nvSpPr>
          <p:cNvPr id="23" name="TekstSylinder 22">
            <a:extLst>
              <a:ext uri="{FF2B5EF4-FFF2-40B4-BE49-F238E27FC236}">
                <a16:creationId xmlns:a16="http://schemas.microsoft.com/office/drawing/2014/main" id="{6849B0A1-EB81-4EC4-83BB-7FAB94A67E48}"/>
              </a:ext>
            </a:extLst>
          </p:cNvPr>
          <p:cNvSpPr txBox="1"/>
          <p:nvPr/>
        </p:nvSpPr>
        <p:spPr>
          <a:xfrm>
            <a:off x="3940519" y="1657945"/>
            <a:ext cx="424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b="1" dirty="0"/>
              <a:t>LOG IN</a:t>
            </a:r>
          </a:p>
        </p:txBody>
      </p:sp>
      <p:sp>
        <p:nvSpPr>
          <p:cNvPr id="24" name="TekstSylinder 23">
            <a:extLst>
              <a:ext uri="{FF2B5EF4-FFF2-40B4-BE49-F238E27FC236}">
                <a16:creationId xmlns:a16="http://schemas.microsoft.com/office/drawing/2014/main" id="{E94936B2-79C3-442F-9FCF-CE2ADAE24B22}"/>
              </a:ext>
            </a:extLst>
          </p:cNvPr>
          <p:cNvSpPr txBox="1"/>
          <p:nvPr/>
        </p:nvSpPr>
        <p:spPr>
          <a:xfrm>
            <a:off x="10745753" y="838895"/>
            <a:ext cx="994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Log in</a:t>
            </a:r>
          </a:p>
        </p:txBody>
      </p:sp>
      <p:sp>
        <p:nvSpPr>
          <p:cNvPr id="11" name="Rektangel: avrundede hjørner 10">
            <a:extLst>
              <a:ext uri="{FF2B5EF4-FFF2-40B4-BE49-F238E27FC236}">
                <a16:creationId xmlns:a16="http://schemas.microsoft.com/office/drawing/2014/main" id="{5FDF192A-47B4-4B9D-90DC-337715DFB70E}"/>
              </a:ext>
            </a:extLst>
          </p:cNvPr>
          <p:cNvSpPr/>
          <p:nvPr/>
        </p:nvSpPr>
        <p:spPr>
          <a:xfrm>
            <a:off x="3940517" y="2863842"/>
            <a:ext cx="4243527" cy="43500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110816B2-1527-418F-8B35-FCBA7F33A179}"/>
              </a:ext>
            </a:extLst>
          </p:cNvPr>
          <p:cNvSpPr txBox="1"/>
          <p:nvPr/>
        </p:nvSpPr>
        <p:spPr>
          <a:xfrm>
            <a:off x="4032254" y="2927484"/>
            <a:ext cx="373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Password</a:t>
            </a:r>
            <a:endParaRPr lang="nb-NO" dirty="0"/>
          </a:p>
        </p:txBody>
      </p:sp>
      <p:sp>
        <p:nvSpPr>
          <p:cNvPr id="2" name="TekstSylinder 1">
            <a:extLst>
              <a:ext uri="{FF2B5EF4-FFF2-40B4-BE49-F238E27FC236}">
                <a16:creationId xmlns:a16="http://schemas.microsoft.com/office/drawing/2014/main" id="{71A4F2F7-25A8-4632-8CC6-4E97CFA670E0}"/>
              </a:ext>
            </a:extLst>
          </p:cNvPr>
          <p:cNvSpPr txBox="1"/>
          <p:nvPr/>
        </p:nvSpPr>
        <p:spPr>
          <a:xfrm>
            <a:off x="5352069" y="4021653"/>
            <a:ext cx="1865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 err="1"/>
              <a:t>Forgot</a:t>
            </a:r>
            <a:r>
              <a:rPr lang="nb-NO" sz="1100" dirty="0"/>
              <a:t> </a:t>
            </a:r>
            <a:r>
              <a:rPr lang="nb-NO" sz="1100" dirty="0" err="1"/>
              <a:t>your</a:t>
            </a:r>
            <a:r>
              <a:rPr lang="nb-NO" sz="1100" dirty="0"/>
              <a:t> </a:t>
            </a:r>
            <a:r>
              <a:rPr lang="nb-NO" sz="1100" dirty="0" err="1"/>
              <a:t>password</a:t>
            </a:r>
            <a:r>
              <a:rPr lang="nb-NO" sz="1100" dirty="0"/>
              <a:t>?</a:t>
            </a:r>
          </a:p>
        </p:txBody>
      </p:sp>
      <p:cxnSp>
        <p:nvCxnSpPr>
          <p:cNvPr id="4" name="Rett linje 3">
            <a:extLst>
              <a:ext uri="{FF2B5EF4-FFF2-40B4-BE49-F238E27FC236}">
                <a16:creationId xmlns:a16="http://schemas.microsoft.com/office/drawing/2014/main" id="{D7ED1F76-C497-447A-B201-70AEA3A206D1}"/>
              </a:ext>
            </a:extLst>
          </p:cNvPr>
          <p:cNvCxnSpPr/>
          <p:nvPr/>
        </p:nvCxnSpPr>
        <p:spPr>
          <a:xfrm>
            <a:off x="4032254" y="4536489"/>
            <a:ext cx="39398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kstSylinder 6">
            <a:extLst>
              <a:ext uri="{FF2B5EF4-FFF2-40B4-BE49-F238E27FC236}">
                <a16:creationId xmlns:a16="http://schemas.microsoft.com/office/drawing/2014/main" id="{254050B6-572D-4BB2-8877-60B6017BBCE3}"/>
              </a:ext>
            </a:extLst>
          </p:cNvPr>
          <p:cNvSpPr txBox="1"/>
          <p:nvPr/>
        </p:nvSpPr>
        <p:spPr>
          <a:xfrm>
            <a:off x="5236630" y="4615279"/>
            <a:ext cx="17187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err="1"/>
              <a:t>Don’t</a:t>
            </a:r>
            <a:r>
              <a:rPr lang="nb-NO" sz="1200" dirty="0"/>
              <a:t> have </a:t>
            </a:r>
            <a:r>
              <a:rPr lang="nb-NO" sz="1200" dirty="0" err="1"/>
              <a:t>any</a:t>
            </a:r>
            <a:r>
              <a:rPr lang="nb-NO" sz="1200" dirty="0"/>
              <a:t> </a:t>
            </a:r>
            <a:r>
              <a:rPr lang="nb-NO" sz="1200" dirty="0" err="1"/>
              <a:t>account</a:t>
            </a:r>
            <a:r>
              <a:rPr lang="nb-NO" sz="1200" dirty="0"/>
              <a:t>?</a:t>
            </a:r>
          </a:p>
        </p:txBody>
      </p:sp>
      <p:sp>
        <p:nvSpPr>
          <p:cNvPr id="17" name="Rektangel: avrundede hjørner 16">
            <a:extLst>
              <a:ext uri="{FF2B5EF4-FFF2-40B4-BE49-F238E27FC236}">
                <a16:creationId xmlns:a16="http://schemas.microsoft.com/office/drawing/2014/main" id="{C511002A-C226-4517-A168-ED1088F47DEC}"/>
              </a:ext>
            </a:extLst>
          </p:cNvPr>
          <p:cNvSpPr/>
          <p:nvPr/>
        </p:nvSpPr>
        <p:spPr>
          <a:xfrm>
            <a:off x="5257799" y="5081383"/>
            <a:ext cx="1676401" cy="43500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chemeClr val="tx1"/>
                </a:solidFill>
              </a:rPr>
              <a:t>Register</a:t>
            </a:r>
          </a:p>
        </p:txBody>
      </p:sp>
      <p:sp>
        <p:nvSpPr>
          <p:cNvPr id="19" name="TekstSylinder 18">
            <a:extLst>
              <a:ext uri="{FF2B5EF4-FFF2-40B4-BE49-F238E27FC236}">
                <a16:creationId xmlns:a16="http://schemas.microsoft.com/office/drawing/2014/main" id="{2EB64A92-6924-4793-A2FC-BE265902AD69}"/>
              </a:ext>
            </a:extLst>
          </p:cNvPr>
          <p:cNvSpPr txBox="1"/>
          <p:nvPr/>
        </p:nvSpPr>
        <p:spPr>
          <a:xfrm>
            <a:off x="9087545" y="821074"/>
            <a:ext cx="1422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Register </a:t>
            </a:r>
            <a:r>
              <a:rPr lang="nb-NO" dirty="0" err="1"/>
              <a:t>club</a:t>
            </a:r>
            <a:endParaRPr lang="nb-NO" dirty="0"/>
          </a:p>
        </p:txBody>
      </p:sp>
      <p:pic>
        <p:nvPicPr>
          <p:cNvPr id="20" name="Bilde 19">
            <a:extLst>
              <a:ext uri="{FF2B5EF4-FFF2-40B4-BE49-F238E27FC236}">
                <a16:creationId xmlns:a16="http://schemas.microsoft.com/office/drawing/2014/main" id="{1BEC6B0F-1443-4549-8F8B-804C31155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57" y="-204172"/>
            <a:ext cx="3224491" cy="166110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E0AFA6C-C734-4229-A148-6BB1FAC04788}"/>
              </a:ext>
            </a:extLst>
          </p:cNvPr>
          <p:cNvSpPr txBox="1"/>
          <p:nvPr/>
        </p:nvSpPr>
        <p:spPr>
          <a:xfrm>
            <a:off x="3048000" y="3145274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FFC000"/>
                </a:solidFill>
              </a:rPr>
              <a:t>Done</a:t>
            </a:r>
            <a:endParaRPr lang="en-US" sz="4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ABC15E-DF01-4088-A570-4A03B301DB2F}"/>
              </a:ext>
            </a:extLst>
          </p:cNvPr>
          <p:cNvSpPr txBox="1"/>
          <p:nvPr/>
        </p:nvSpPr>
        <p:spPr>
          <a:xfrm>
            <a:off x="3048000" y="3145274"/>
            <a:ext cx="609600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600" b="1" dirty="0">
                <a:solidFill>
                  <a:srgbClr val="FFC000"/>
                </a:solidFill>
              </a:rPr>
              <a:t>Done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045927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ktangel 19">
            <a:extLst>
              <a:ext uri="{FF2B5EF4-FFF2-40B4-BE49-F238E27FC236}">
                <a16:creationId xmlns:a16="http://schemas.microsoft.com/office/drawing/2014/main" id="{0D33F59C-E785-4754-965A-C174D8179705}"/>
              </a:ext>
            </a:extLst>
          </p:cNvPr>
          <p:cNvSpPr/>
          <p:nvPr/>
        </p:nvSpPr>
        <p:spPr>
          <a:xfrm>
            <a:off x="1189606" y="2405849"/>
            <a:ext cx="5930283" cy="56817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Rektangel 20">
            <a:extLst>
              <a:ext uri="{FF2B5EF4-FFF2-40B4-BE49-F238E27FC236}">
                <a16:creationId xmlns:a16="http://schemas.microsoft.com/office/drawing/2014/main" id="{BD28B3AA-1C90-40E7-A990-F7E8690F9272}"/>
              </a:ext>
            </a:extLst>
          </p:cNvPr>
          <p:cNvSpPr/>
          <p:nvPr/>
        </p:nvSpPr>
        <p:spPr>
          <a:xfrm>
            <a:off x="1189607" y="3144914"/>
            <a:ext cx="5930283" cy="56817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TekstSylinder 21">
            <a:extLst>
              <a:ext uri="{FF2B5EF4-FFF2-40B4-BE49-F238E27FC236}">
                <a16:creationId xmlns:a16="http://schemas.microsoft.com/office/drawing/2014/main" id="{3165C0DC-1FAF-4648-ADCA-69385F7E664F}"/>
              </a:ext>
            </a:extLst>
          </p:cNvPr>
          <p:cNvSpPr txBox="1"/>
          <p:nvPr/>
        </p:nvSpPr>
        <p:spPr>
          <a:xfrm>
            <a:off x="1270986" y="2505469"/>
            <a:ext cx="5415379" cy="3693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/>
              <a:t>[Product/service] – (partners </a:t>
            </a:r>
            <a:r>
              <a:rPr lang="nb-NO" dirty="0" err="1"/>
              <a:t>name</a:t>
            </a:r>
            <a:r>
              <a:rPr lang="nb-NO" dirty="0"/>
              <a:t>)</a:t>
            </a:r>
          </a:p>
        </p:txBody>
      </p:sp>
      <p:sp>
        <p:nvSpPr>
          <p:cNvPr id="23" name="TekstSylinder 22">
            <a:extLst>
              <a:ext uri="{FF2B5EF4-FFF2-40B4-BE49-F238E27FC236}">
                <a16:creationId xmlns:a16="http://schemas.microsoft.com/office/drawing/2014/main" id="{170DBF9A-D4E8-4EAC-B64A-85C603F99557}"/>
              </a:ext>
            </a:extLst>
          </p:cNvPr>
          <p:cNvSpPr txBox="1"/>
          <p:nvPr/>
        </p:nvSpPr>
        <p:spPr>
          <a:xfrm>
            <a:off x="1270986" y="3244333"/>
            <a:ext cx="5415379" cy="3693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/>
              <a:t>[Product/service] – (partners </a:t>
            </a:r>
            <a:r>
              <a:rPr lang="nb-NO" dirty="0" err="1"/>
              <a:t>name</a:t>
            </a:r>
            <a:r>
              <a:rPr lang="nb-NO" dirty="0"/>
              <a:t>)</a:t>
            </a: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BBCC3FC6-41EF-4843-BCF3-8DB91EF90259}"/>
              </a:ext>
            </a:extLst>
          </p:cNvPr>
          <p:cNvSpPr txBox="1"/>
          <p:nvPr/>
        </p:nvSpPr>
        <p:spPr>
          <a:xfrm>
            <a:off x="1189606" y="1797272"/>
            <a:ext cx="4465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/>
              <a:t>My offers</a:t>
            </a:r>
          </a:p>
        </p:txBody>
      </p:sp>
      <p:sp>
        <p:nvSpPr>
          <p:cNvPr id="13" name="TekstSylinder 12">
            <a:extLst>
              <a:ext uri="{FF2B5EF4-FFF2-40B4-BE49-F238E27FC236}">
                <a16:creationId xmlns:a16="http://schemas.microsoft.com/office/drawing/2014/main" id="{4A5715B6-31DB-45EA-A6FC-595210C50426}"/>
              </a:ext>
            </a:extLst>
          </p:cNvPr>
          <p:cNvSpPr txBox="1"/>
          <p:nvPr/>
        </p:nvSpPr>
        <p:spPr>
          <a:xfrm>
            <a:off x="10534466" y="140503"/>
            <a:ext cx="1416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Company </a:t>
            </a:r>
            <a:r>
              <a:rPr lang="nb-NO" sz="1000" dirty="0"/>
              <a:t>(log in)</a:t>
            </a:r>
            <a:endParaRPr lang="nb-NO" sz="1600" dirty="0"/>
          </a:p>
        </p:txBody>
      </p:sp>
      <p:sp>
        <p:nvSpPr>
          <p:cNvPr id="14" name="TekstSylinder 13">
            <a:extLst>
              <a:ext uri="{FF2B5EF4-FFF2-40B4-BE49-F238E27FC236}">
                <a16:creationId xmlns:a16="http://schemas.microsoft.com/office/drawing/2014/main" id="{106469D2-9076-48C0-8256-0CD532DAEFE8}"/>
              </a:ext>
            </a:extLst>
          </p:cNvPr>
          <p:cNvSpPr txBox="1"/>
          <p:nvPr/>
        </p:nvSpPr>
        <p:spPr>
          <a:xfrm>
            <a:off x="10853723" y="1056742"/>
            <a:ext cx="994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Log </a:t>
            </a:r>
            <a:r>
              <a:rPr lang="nb-NO" sz="1600" dirty="0" err="1"/>
              <a:t>out</a:t>
            </a:r>
            <a:endParaRPr lang="nb-NO" sz="1600" dirty="0"/>
          </a:p>
        </p:txBody>
      </p:sp>
      <p:sp>
        <p:nvSpPr>
          <p:cNvPr id="16" name="TekstSylinder 15">
            <a:extLst>
              <a:ext uri="{FF2B5EF4-FFF2-40B4-BE49-F238E27FC236}">
                <a16:creationId xmlns:a16="http://schemas.microsoft.com/office/drawing/2014/main" id="{03F768CB-F6D8-4DBA-B6BD-573D547AF377}"/>
              </a:ext>
            </a:extLst>
          </p:cNvPr>
          <p:cNvSpPr txBox="1"/>
          <p:nvPr/>
        </p:nvSpPr>
        <p:spPr>
          <a:xfrm>
            <a:off x="9374821" y="2405849"/>
            <a:ext cx="19353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50" dirty="0">
                <a:solidFill>
                  <a:schemeClr val="bg2">
                    <a:lumMod val="50000"/>
                  </a:schemeClr>
                </a:solidFill>
              </a:rPr>
              <a:t>My offers</a:t>
            </a:r>
          </a:p>
          <a:p>
            <a:r>
              <a:rPr lang="nb-NO" sz="1050" dirty="0">
                <a:solidFill>
                  <a:schemeClr val="bg2">
                    <a:lumMod val="50000"/>
                  </a:schemeClr>
                </a:solidFill>
              </a:rPr>
              <a:t>My </a:t>
            </a:r>
            <a:r>
              <a:rPr lang="nb-NO" sz="1050" dirty="0" err="1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nb-NO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7" name="Rett linje 16">
            <a:extLst>
              <a:ext uri="{FF2B5EF4-FFF2-40B4-BE49-F238E27FC236}">
                <a16:creationId xmlns:a16="http://schemas.microsoft.com/office/drawing/2014/main" id="{80D563B5-7F6E-4AB8-99C0-180915FD1AE1}"/>
              </a:ext>
            </a:extLst>
          </p:cNvPr>
          <p:cNvCxnSpPr/>
          <p:nvPr/>
        </p:nvCxnSpPr>
        <p:spPr>
          <a:xfrm>
            <a:off x="9215021" y="2112885"/>
            <a:ext cx="0" cy="2170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Bilde 17">
            <a:extLst>
              <a:ext uri="{FF2B5EF4-FFF2-40B4-BE49-F238E27FC236}">
                <a16:creationId xmlns:a16="http://schemas.microsoft.com/office/drawing/2014/main" id="{ECD9069B-0A87-4BBF-8C23-3D6E61F68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57" y="-204172"/>
            <a:ext cx="3224491" cy="166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50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03B40E3D-9546-4D74-93F7-89F7ABDF7294}"/>
              </a:ext>
            </a:extLst>
          </p:cNvPr>
          <p:cNvSpPr/>
          <p:nvPr/>
        </p:nvSpPr>
        <p:spPr>
          <a:xfrm>
            <a:off x="763478" y="1802168"/>
            <a:ext cx="5930283" cy="56817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8CED4E15-57EE-4EBB-8FFF-B023EF955E9A}"/>
              </a:ext>
            </a:extLst>
          </p:cNvPr>
          <p:cNvSpPr/>
          <p:nvPr/>
        </p:nvSpPr>
        <p:spPr>
          <a:xfrm>
            <a:off x="763477" y="5612909"/>
            <a:ext cx="5930283" cy="56817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A0EBEA0A-CEC6-460C-B303-E08E80E4E241}"/>
              </a:ext>
            </a:extLst>
          </p:cNvPr>
          <p:cNvSpPr txBox="1"/>
          <p:nvPr/>
        </p:nvSpPr>
        <p:spPr>
          <a:xfrm>
            <a:off x="844858" y="1901788"/>
            <a:ext cx="5415379" cy="3693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/>
              <a:t>[Product/service] – (partners </a:t>
            </a:r>
            <a:r>
              <a:rPr lang="nb-NO" dirty="0" err="1"/>
              <a:t>name</a:t>
            </a:r>
            <a:r>
              <a:rPr lang="nb-NO" dirty="0"/>
              <a:t>)</a:t>
            </a: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F489174E-F6B5-4905-AC13-3351D96606AE}"/>
              </a:ext>
            </a:extLst>
          </p:cNvPr>
          <p:cNvSpPr txBox="1"/>
          <p:nvPr/>
        </p:nvSpPr>
        <p:spPr>
          <a:xfrm>
            <a:off x="763477" y="5712328"/>
            <a:ext cx="5415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[Product/service] – (partners </a:t>
            </a:r>
            <a:r>
              <a:rPr lang="nb-NO" dirty="0" err="1"/>
              <a:t>name</a:t>
            </a:r>
            <a:r>
              <a:rPr lang="nb-NO" dirty="0"/>
              <a:t>)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47E089DA-985A-437E-9B0F-BE415D671541}"/>
              </a:ext>
            </a:extLst>
          </p:cNvPr>
          <p:cNvSpPr/>
          <p:nvPr/>
        </p:nvSpPr>
        <p:spPr>
          <a:xfrm>
            <a:off x="763477" y="2370339"/>
            <a:ext cx="5930283" cy="31626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CA82B33F-E0BE-45DF-B264-24AF740255F8}"/>
              </a:ext>
            </a:extLst>
          </p:cNvPr>
          <p:cNvSpPr txBox="1"/>
          <p:nvPr/>
        </p:nvSpPr>
        <p:spPr>
          <a:xfrm>
            <a:off x="936591" y="2502160"/>
            <a:ext cx="5584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nb-NO" dirty="0"/>
            </a:br>
            <a:endParaRPr lang="nb-NO" dirty="0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D24C313D-051A-4811-AF10-9729115FA993}"/>
              </a:ext>
            </a:extLst>
          </p:cNvPr>
          <p:cNvSpPr/>
          <p:nvPr/>
        </p:nvSpPr>
        <p:spPr>
          <a:xfrm>
            <a:off x="1029810" y="3984141"/>
            <a:ext cx="5490835" cy="14494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5A4A61F6-C96A-4C07-AADC-177C15131BF6}"/>
              </a:ext>
            </a:extLst>
          </p:cNvPr>
          <p:cNvSpPr/>
          <p:nvPr/>
        </p:nvSpPr>
        <p:spPr>
          <a:xfrm>
            <a:off x="5637320" y="5019769"/>
            <a:ext cx="816746" cy="3997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TekstSylinder 12">
            <a:extLst>
              <a:ext uri="{FF2B5EF4-FFF2-40B4-BE49-F238E27FC236}">
                <a16:creationId xmlns:a16="http://schemas.microsoft.com/office/drawing/2014/main" id="{C6E0BCEB-C389-403C-A7F9-21E6E563F901}"/>
              </a:ext>
            </a:extLst>
          </p:cNvPr>
          <p:cNvSpPr txBox="1"/>
          <p:nvPr/>
        </p:nvSpPr>
        <p:spPr>
          <a:xfrm>
            <a:off x="5739412" y="5065764"/>
            <a:ext cx="1358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/>
              <a:t>Send</a:t>
            </a:r>
          </a:p>
        </p:txBody>
      </p:sp>
      <p:sp>
        <p:nvSpPr>
          <p:cNvPr id="14" name="TekstSylinder 13">
            <a:extLst>
              <a:ext uri="{FF2B5EF4-FFF2-40B4-BE49-F238E27FC236}">
                <a16:creationId xmlns:a16="http://schemas.microsoft.com/office/drawing/2014/main" id="{EA88710F-2F15-4489-8701-74941FA882CE}"/>
              </a:ext>
            </a:extLst>
          </p:cNvPr>
          <p:cNvSpPr txBox="1"/>
          <p:nvPr/>
        </p:nvSpPr>
        <p:spPr>
          <a:xfrm>
            <a:off x="1118587" y="4040342"/>
            <a:ext cx="52467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>
                <a:solidFill>
                  <a:schemeClr val="bg1">
                    <a:lumMod val="50000"/>
                  </a:schemeClr>
                </a:solidFill>
              </a:rPr>
              <a:t>Or send a </a:t>
            </a:r>
            <a:r>
              <a:rPr lang="nb-NO" sz="1100" dirty="0" err="1">
                <a:solidFill>
                  <a:schemeClr val="bg1">
                    <a:lumMod val="50000"/>
                  </a:schemeClr>
                </a:solidFill>
              </a:rPr>
              <a:t>message</a:t>
            </a:r>
            <a:r>
              <a:rPr lang="nb-NO" sz="1100" dirty="0">
                <a:solidFill>
                  <a:schemeClr val="bg1">
                    <a:lumMod val="50000"/>
                  </a:schemeClr>
                </a:solidFill>
              </a:rPr>
              <a:t> back to </a:t>
            </a:r>
            <a:r>
              <a:rPr lang="nb-NO" sz="1100" dirty="0" err="1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nb-NO" sz="1100" dirty="0">
                <a:solidFill>
                  <a:schemeClr val="bg1">
                    <a:lumMod val="50000"/>
                  </a:schemeClr>
                </a:solidFill>
              </a:rPr>
              <a:t> business </a:t>
            </a:r>
          </a:p>
          <a:p>
            <a:endParaRPr lang="nb-NO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kstSylinder 15">
            <a:extLst>
              <a:ext uri="{FF2B5EF4-FFF2-40B4-BE49-F238E27FC236}">
                <a16:creationId xmlns:a16="http://schemas.microsoft.com/office/drawing/2014/main" id="{5FD0A057-8937-41AB-ADC5-4B6300F90490}"/>
              </a:ext>
            </a:extLst>
          </p:cNvPr>
          <p:cNvSpPr txBox="1"/>
          <p:nvPr/>
        </p:nvSpPr>
        <p:spPr>
          <a:xfrm>
            <a:off x="929196" y="2432483"/>
            <a:ext cx="52467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 err="1"/>
              <a:t>You</a:t>
            </a:r>
            <a:r>
              <a:rPr lang="nb-NO" sz="1100" dirty="0"/>
              <a:t> have </a:t>
            </a:r>
            <a:r>
              <a:rPr lang="nb-NO" sz="1100" dirty="0" err="1"/>
              <a:t>got</a:t>
            </a:r>
            <a:r>
              <a:rPr lang="nb-NO" sz="1100" dirty="0"/>
              <a:t> </a:t>
            </a:r>
            <a:r>
              <a:rPr lang="nb-NO" sz="1100" dirty="0" err="1"/>
              <a:t>following</a:t>
            </a:r>
            <a:r>
              <a:rPr lang="nb-NO" sz="1100" dirty="0"/>
              <a:t> offer.</a:t>
            </a:r>
          </a:p>
        </p:txBody>
      </p:sp>
      <p:sp>
        <p:nvSpPr>
          <p:cNvPr id="17" name="TekstSylinder 16">
            <a:extLst>
              <a:ext uri="{FF2B5EF4-FFF2-40B4-BE49-F238E27FC236}">
                <a16:creationId xmlns:a16="http://schemas.microsoft.com/office/drawing/2014/main" id="{979FBB84-B5F6-46B0-B9EE-C3CD27F96769}"/>
              </a:ext>
            </a:extLst>
          </p:cNvPr>
          <p:cNvSpPr txBox="1"/>
          <p:nvPr/>
        </p:nvSpPr>
        <p:spPr>
          <a:xfrm>
            <a:off x="929196" y="2711990"/>
            <a:ext cx="5246702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 err="1">
                <a:solidFill>
                  <a:schemeClr val="bg1">
                    <a:lumMod val="50000"/>
                  </a:schemeClr>
                </a:solidFill>
              </a:rPr>
              <a:t>Quantity</a:t>
            </a:r>
            <a:r>
              <a:rPr lang="nb-NO" sz="1100" dirty="0">
                <a:solidFill>
                  <a:schemeClr val="bg1">
                    <a:lumMod val="50000"/>
                  </a:schemeClr>
                </a:solidFill>
              </a:rPr>
              <a:t>: 50</a:t>
            </a:r>
            <a:br>
              <a:rPr lang="nb-NO" sz="11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nb-NO" sz="1100" dirty="0" err="1">
                <a:solidFill>
                  <a:schemeClr val="bg1">
                    <a:lumMod val="50000"/>
                  </a:schemeClr>
                </a:solidFill>
              </a:rPr>
              <a:t>Size</a:t>
            </a:r>
            <a:r>
              <a:rPr lang="nb-NO" sz="1100" dirty="0">
                <a:solidFill>
                  <a:schemeClr val="bg1">
                    <a:lumMod val="50000"/>
                  </a:schemeClr>
                </a:solidFill>
              </a:rPr>
              <a:t>: 5</a:t>
            </a:r>
            <a:br>
              <a:rPr lang="nb-NO" sz="11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nb-NO" sz="1100" dirty="0" err="1">
                <a:solidFill>
                  <a:schemeClr val="bg1">
                    <a:lumMod val="50000"/>
                  </a:schemeClr>
                </a:solidFill>
              </a:rPr>
              <a:t>Color</a:t>
            </a:r>
            <a:r>
              <a:rPr lang="nb-NO" sz="1100" dirty="0">
                <a:solidFill>
                  <a:schemeClr val="bg1">
                    <a:lumMod val="50000"/>
                  </a:schemeClr>
                </a:solidFill>
              </a:rPr>
              <a:t>: White</a:t>
            </a:r>
            <a:br>
              <a:rPr lang="nb-NO" sz="11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nb-NO" sz="1100" dirty="0" err="1">
                <a:solidFill>
                  <a:schemeClr val="bg1">
                    <a:lumMod val="50000"/>
                  </a:schemeClr>
                </a:solidFill>
              </a:rPr>
              <a:t>Other</a:t>
            </a:r>
            <a:r>
              <a:rPr lang="nb-NO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b-NO" sz="1100" dirty="0" err="1">
                <a:solidFill>
                  <a:schemeClr val="bg1">
                    <a:lumMod val="50000"/>
                  </a:schemeClr>
                </a:solidFill>
              </a:rPr>
              <a:t>information</a:t>
            </a:r>
            <a:r>
              <a:rPr lang="nb-NO" sz="1100" dirty="0">
                <a:solidFill>
                  <a:schemeClr val="bg1">
                    <a:lumMod val="50000"/>
                  </a:schemeClr>
                </a:solidFill>
              </a:rPr>
              <a:t>: Match balls used </a:t>
            </a:r>
            <a:r>
              <a:rPr lang="nb-NO" sz="1100" dirty="0" err="1">
                <a:solidFill>
                  <a:schemeClr val="bg1">
                    <a:lumMod val="50000"/>
                  </a:schemeClr>
                </a:solidFill>
              </a:rPr>
              <a:t>on</a:t>
            </a:r>
            <a:r>
              <a:rPr lang="nb-NO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b-NO" sz="1100" dirty="0" err="1">
                <a:solidFill>
                  <a:schemeClr val="bg1">
                    <a:lumMod val="50000"/>
                  </a:schemeClr>
                </a:solidFill>
              </a:rPr>
              <a:t>artificial</a:t>
            </a:r>
            <a:r>
              <a:rPr lang="nb-NO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b-NO" sz="1100" dirty="0" err="1">
                <a:solidFill>
                  <a:schemeClr val="bg1">
                    <a:lumMod val="50000"/>
                  </a:schemeClr>
                </a:solidFill>
              </a:rPr>
              <a:t>grass</a:t>
            </a:r>
            <a:endParaRPr lang="nb-NO" sz="1100" dirty="0">
              <a:solidFill>
                <a:schemeClr val="bg1">
                  <a:lumMod val="50000"/>
                </a:schemeClr>
              </a:solidFill>
            </a:endParaRPr>
          </a:p>
          <a:p>
            <a:endParaRPr lang="nb-NO" sz="11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b-NO" sz="1100" b="1" dirty="0"/>
              <a:t>Offer in total: 45 000 NOK</a:t>
            </a:r>
          </a:p>
          <a:p>
            <a:endParaRPr lang="nb-NO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ktangel 17">
            <a:extLst>
              <a:ext uri="{FF2B5EF4-FFF2-40B4-BE49-F238E27FC236}">
                <a16:creationId xmlns:a16="http://schemas.microsoft.com/office/drawing/2014/main" id="{71A78D59-24B3-485E-9FD3-96AAB04A7BD1}"/>
              </a:ext>
            </a:extLst>
          </p:cNvPr>
          <p:cNvSpPr/>
          <p:nvPr/>
        </p:nvSpPr>
        <p:spPr>
          <a:xfrm>
            <a:off x="5601808" y="3519978"/>
            <a:ext cx="816746" cy="39976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TekstSylinder 18">
            <a:extLst>
              <a:ext uri="{FF2B5EF4-FFF2-40B4-BE49-F238E27FC236}">
                <a16:creationId xmlns:a16="http://schemas.microsoft.com/office/drawing/2014/main" id="{2F83623D-91EB-4B96-BEB7-20CC6239F6EF}"/>
              </a:ext>
            </a:extLst>
          </p:cNvPr>
          <p:cNvSpPr txBox="1"/>
          <p:nvPr/>
        </p:nvSpPr>
        <p:spPr>
          <a:xfrm>
            <a:off x="5545582" y="3581362"/>
            <a:ext cx="1358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>
                <a:solidFill>
                  <a:schemeClr val="bg1"/>
                </a:solidFill>
              </a:rPr>
              <a:t>Accept offer</a:t>
            </a:r>
          </a:p>
        </p:txBody>
      </p:sp>
      <p:sp>
        <p:nvSpPr>
          <p:cNvPr id="20" name="Pil: ned 19">
            <a:extLst>
              <a:ext uri="{FF2B5EF4-FFF2-40B4-BE49-F238E27FC236}">
                <a16:creationId xmlns:a16="http://schemas.microsoft.com/office/drawing/2014/main" id="{2A34E952-BD30-4873-86CA-3AAA8E4D6056}"/>
              </a:ext>
            </a:extLst>
          </p:cNvPr>
          <p:cNvSpPr/>
          <p:nvPr/>
        </p:nvSpPr>
        <p:spPr>
          <a:xfrm>
            <a:off x="6454066" y="6042826"/>
            <a:ext cx="81381" cy="7546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Pil: ned 20">
            <a:extLst>
              <a:ext uri="{FF2B5EF4-FFF2-40B4-BE49-F238E27FC236}">
                <a16:creationId xmlns:a16="http://schemas.microsoft.com/office/drawing/2014/main" id="{DB20C58D-5342-47E1-ACCF-533F1790FC3E}"/>
              </a:ext>
            </a:extLst>
          </p:cNvPr>
          <p:cNvSpPr/>
          <p:nvPr/>
        </p:nvSpPr>
        <p:spPr>
          <a:xfrm rot="10800000">
            <a:off x="6454066" y="2245170"/>
            <a:ext cx="81381" cy="7546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TekstSylinder 21">
            <a:extLst>
              <a:ext uri="{FF2B5EF4-FFF2-40B4-BE49-F238E27FC236}">
                <a16:creationId xmlns:a16="http://schemas.microsoft.com/office/drawing/2014/main" id="{1F93D6C4-0036-4FC8-96CE-E35C47E97439}"/>
              </a:ext>
            </a:extLst>
          </p:cNvPr>
          <p:cNvSpPr txBox="1"/>
          <p:nvPr/>
        </p:nvSpPr>
        <p:spPr>
          <a:xfrm>
            <a:off x="10534466" y="140503"/>
            <a:ext cx="1416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Company </a:t>
            </a:r>
            <a:r>
              <a:rPr lang="nb-NO" sz="1000" dirty="0"/>
              <a:t>(log in)</a:t>
            </a:r>
            <a:endParaRPr lang="nb-NO" sz="1600" dirty="0"/>
          </a:p>
        </p:txBody>
      </p:sp>
      <p:sp>
        <p:nvSpPr>
          <p:cNvPr id="25" name="Rektangel 24">
            <a:extLst>
              <a:ext uri="{FF2B5EF4-FFF2-40B4-BE49-F238E27FC236}">
                <a16:creationId xmlns:a16="http://schemas.microsoft.com/office/drawing/2014/main" id="{A63F293D-4E5C-4902-A78C-5DD147B659F6}"/>
              </a:ext>
            </a:extLst>
          </p:cNvPr>
          <p:cNvSpPr/>
          <p:nvPr/>
        </p:nvSpPr>
        <p:spPr>
          <a:xfrm>
            <a:off x="4725864" y="3514251"/>
            <a:ext cx="816746" cy="39976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TekstSylinder 25">
            <a:extLst>
              <a:ext uri="{FF2B5EF4-FFF2-40B4-BE49-F238E27FC236}">
                <a16:creationId xmlns:a16="http://schemas.microsoft.com/office/drawing/2014/main" id="{8E2CEF69-ED08-4A86-A6D7-AF83CBDA125E}"/>
              </a:ext>
            </a:extLst>
          </p:cNvPr>
          <p:cNvSpPr txBox="1"/>
          <p:nvPr/>
        </p:nvSpPr>
        <p:spPr>
          <a:xfrm>
            <a:off x="4691843" y="3574314"/>
            <a:ext cx="1358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>
                <a:solidFill>
                  <a:schemeClr val="bg1"/>
                </a:solidFill>
              </a:rPr>
              <a:t>Reject</a:t>
            </a:r>
            <a:r>
              <a:rPr lang="nb-NO" sz="1200" dirty="0">
                <a:solidFill>
                  <a:schemeClr val="bg1"/>
                </a:solidFill>
              </a:rPr>
              <a:t> offer</a:t>
            </a:r>
          </a:p>
        </p:txBody>
      </p:sp>
      <p:sp>
        <p:nvSpPr>
          <p:cNvPr id="27" name="TekstSylinder 26">
            <a:extLst>
              <a:ext uri="{FF2B5EF4-FFF2-40B4-BE49-F238E27FC236}">
                <a16:creationId xmlns:a16="http://schemas.microsoft.com/office/drawing/2014/main" id="{30F6D883-2D18-4C48-A883-ABFAB6FAD2FC}"/>
              </a:ext>
            </a:extLst>
          </p:cNvPr>
          <p:cNvSpPr txBox="1"/>
          <p:nvPr/>
        </p:nvSpPr>
        <p:spPr>
          <a:xfrm>
            <a:off x="10853723" y="1056742"/>
            <a:ext cx="994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Log </a:t>
            </a:r>
            <a:r>
              <a:rPr lang="nb-NO" sz="1600" dirty="0" err="1"/>
              <a:t>out</a:t>
            </a:r>
            <a:endParaRPr lang="nb-NO" sz="1600" dirty="0"/>
          </a:p>
        </p:txBody>
      </p:sp>
      <p:cxnSp>
        <p:nvCxnSpPr>
          <p:cNvPr id="28" name="Rett linje 27">
            <a:extLst>
              <a:ext uri="{FF2B5EF4-FFF2-40B4-BE49-F238E27FC236}">
                <a16:creationId xmlns:a16="http://schemas.microsoft.com/office/drawing/2014/main" id="{CA2893A8-101D-4257-A3BB-8D686643E204}"/>
              </a:ext>
            </a:extLst>
          </p:cNvPr>
          <p:cNvCxnSpPr/>
          <p:nvPr/>
        </p:nvCxnSpPr>
        <p:spPr>
          <a:xfrm>
            <a:off x="9215021" y="2112885"/>
            <a:ext cx="0" cy="2170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kstSylinder 28">
            <a:extLst>
              <a:ext uri="{FF2B5EF4-FFF2-40B4-BE49-F238E27FC236}">
                <a16:creationId xmlns:a16="http://schemas.microsoft.com/office/drawing/2014/main" id="{1E89A2B7-116B-4007-B0C1-47505301BD59}"/>
              </a:ext>
            </a:extLst>
          </p:cNvPr>
          <p:cNvSpPr txBox="1"/>
          <p:nvPr/>
        </p:nvSpPr>
        <p:spPr>
          <a:xfrm>
            <a:off x="9374821" y="2405849"/>
            <a:ext cx="19353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50" dirty="0">
                <a:solidFill>
                  <a:schemeClr val="bg2">
                    <a:lumMod val="50000"/>
                  </a:schemeClr>
                </a:solidFill>
              </a:rPr>
              <a:t>My offers</a:t>
            </a:r>
          </a:p>
          <a:p>
            <a:r>
              <a:rPr lang="nb-NO" sz="1050" dirty="0">
                <a:solidFill>
                  <a:schemeClr val="bg2">
                    <a:lumMod val="50000"/>
                  </a:schemeClr>
                </a:solidFill>
              </a:rPr>
              <a:t>My </a:t>
            </a:r>
            <a:r>
              <a:rPr lang="nb-NO" sz="1050" dirty="0" err="1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nb-NO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0" name="Bilde 29">
            <a:extLst>
              <a:ext uri="{FF2B5EF4-FFF2-40B4-BE49-F238E27FC236}">
                <a16:creationId xmlns:a16="http://schemas.microsoft.com/office/drawing/2014/main" id="{7AF17950-740E-4CA2-9366-7A52A2D71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8" y="105949"/>
            <a:ext cx="3224491" cy="166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55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6400</TotalTime>
  <Words>2099</Words>
  <Application>Microsoft Office PowerPoint</Application>
  <PresentationFormat>Widescreen</PresentationFormat>
  <Paragraphs>417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Arial</vt:lpstr>
      <vt:lpstr>Arial Nova Cond Light</vt:lpstr>
      <vt:lpstr>Calibri</vt:lpstr>
      <vt:lpstr>Calibri Light</vt:lpstr>
      <vt:lpstr>Georgia</vt:lpstr>
      <vt:lpstr>Google Sans</vt:lpstr>
      <vt:lpstr>Office-tema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Jan Martin Knashaug</dc:creator>
  <cp:lastModifiedBy>Usama Shahid</cp:lastModifiedBy>
  <cp:revision>57</cp:revision>
  <dcterms:created xsi:type="dcterms:W3CDTF">2020-08-23T08:57:13Z</dcterms:created>
  <dcterms:modified xsi:type="dcterms:W3CDTF">2021-06-14T12:46:59Z</dcterms:modified>
</cp:coreProperties>
</file>